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338" r:id="rId3"/>
    <p:sldId id="259" r:id="rId4"/>
    <p:sldId id="260" r:id="rId5"/>
    <p:sldId id="257" r:id="rId6"/>
    <p:sldId id="339" r:id="rId7"/>
    <p:sldId id="262" r:id="rId8"/>
    <p:sldId id="751" r:id="rId9"/>
    <p:sldId id="752" r:id="rId10"/>
    <p:sldId id="340" r:id="rId11"/>
    <p:sldId id="748" r:id="rId12"/>
    <p:sldId id="756" r:id="rId13"/>
    <p:sldId id="753" r:id="rId14"/>
    <p:sldId id="700" r:id="rId15"/>
    <p:sldId id="636" r:id="rId16"/>
    <p:sldId id="747" r:id="rId17"/>
    <p:sldId id="749" r:id="rId18"/>
    <p:sldId id="754" r:id="rId19"/>
    <p:sldId id="755" r:id="rId20"/>
    <p:sldId id="337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6" roundtripDataSignature="AMtx7mjD0oFIjF05o2m0EQRvU1UKzyXeh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B094"/>
    <a:srgbClr val="FFFF00"/>
    <a:srgbClr val="7FE9D5"/>
    <a:srgbClr val="1E766E"/>
    <a:srgbClr val="D8E7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EDCA0E-4F1D-466B-9AEA-D3DCB2EFF549}" v="62" dt="2021-11-15T11:01:44.578"/>
  </p1510:revLst>
</p1510:revInfo>
</file>

<file path=ppt/tableStyles.xml><?xml version="1.0" encoding="utf-8"?>
<a:tblStyleLst xmlns:a="http://schemas.openxmlformats.org/drawingml/2006/main" def="{D08BA19A-7B8E-4A9F-80BD-A4C3ED329D99}">
  <a:tblStyle styleId="{D08BA19A-7B8E-4A9F-80BD-A4C3ED329D9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3" d="100"/>
          <a:sy n="153" d="100"/>
        </p:scale>
        <p:origin x="208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2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88" Type="http://schemas.openxmlformats.org/officeDocument/2006/relationships/viewProps" Target="viewProps.xml"/><Relationship Id="rId9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90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86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derfeesten, M.P.J.P." userId="048f2c7d-deea-47a7-8639-d6b6ed6e6c6e" providerId="ADAL" clId="{4EEDCA0E-4F1D-466B-9AEA-D3DCB2EFF549}"/>
    <pc:docChg chg="undo custSel addSld modSld sldOrd modMainMaster">
      <pc:chgData name="Vanderfeesten, M.P.J.P." userId="048f2c7d-deea-47a7-8639-d6b6ed6e6c6e" providerId="ADAL" clId="{4EEDCA0E-4F1D-466B-9AEA-D3DCB2EFF549}" dt="2021-11-15T11:05:27.480" v="2220" actId="113"/>
      <pc:docMkLst>
        <pc:docMk/>
      </pc:docMkLst>
      <pc:sldChg chg="addSp modSp mod">
        <pc:chgData name="Vanderfeesten, M.P.J.P." userId="048f2c7d-deea-47a7-8639-d6b6ed6e6c6e" providerId="ADAL" clId="{4EEDCA0E-4F1D-466B-9AEA-D3DCB2EFF549}" dt="2021-11-15T11:02:47.884" v="2212" actId="114"/>
        <pc:sldMkLst>
          <pc:docMk/>
          <pc:sldMk cId="0" sldId="262"/>
        </pc:sldMkLst>
        <pc:spChg chg="mod">
          <ac:chgData name="Vanderfeesten, M.P.J.P." userId="048f2c7d-deea-47a7-8639-d6b6ed6e6c6e" providerId="ADAL" clId="{4EEDCA0E-4F1D-466B-9AEA-D3DCB2EFF549}" dt="2021-11-15T11:01:20.597" v="2194" actId="14100"/>
          <ac:spMkLst>
            <pc:docMk/>
            <pc:sldMk cId="0" sldId="262"/>
            <ac:spMk id="5" creationId="{05F477FF-B110-4D90-9A18-D44D7804D23E}"/>
          </ac:spMkLst>
        </pc:spChg>
        <pc:spChg chg="mod">
          <ac:chgData name="Vanderfeesten, M.P.J.P." userId="048f2c7d-deea-47a7-8639-d6b6ed6e6c6e" providerId="ADAL" clId="{4EEDCA0E-4F1D-466B-9AEA-D3DCB2EFF549}" dt="2021-11-15T10:01:56.624" v="1680" actId="20577"/>
          <ac:spMkLst>
            <pc:docMk/>
            <pc:sldMk cId="0" sldId="262"/>
            <ac:spMk id="32" creationId="{E8F4ACC8-E6CB-4A4A-ADDF-818744CE42E9}"/>
          </ac:spMkLst>
        </pc:spChg>
        <pc:spChg chg="add mod">
          <ac:chgData name="Vanderfeesten, M.P.J.P." userId="048f2c7d-deea-47a7-8639-d6b6ed6e6c6e" providerId="ADAL" clId="{4EEDCA0E-4F1D-466B-9AEA-D3DCB2EFF549}" dt="2021-11-15T11:02:47.884" v="2212" actId="114"/>
          <ac:spMkLst>
            <pc:docMk/>
            <pc:sldMk cId="0" sldId="262"/>
            <ac:spMk id="35" creationId="{3E3F264C-1080-4609-A73E-A29A2B15C1F5}"/>
          </ac:spMkLst>
        </pc:spChg>
      </pc:sldChg>
      <pc:sldChg chg="addSp modSp mod">
        <pc:chgData name="Vanderfeesten, M.P.J.P." userId="048f2c7d-deea-47a7-8639-d6b6ed6e6c6e" providerId="ADAL" clId="{4EEDCA0E-4F1D-466B-9AEA-D3DCB2EFF549}" dt="2021-11-15T10:04:10.976" v="1726" actId="1076"/>
        <pc:sldMkLst>
          <pc:docMk/>
          <pc:sldMk cId="70864948" sldId="340"/>
        </pc:sldMkLst>
        <pc:spChg chg="mod">
          <ac:chgData name="Vanderfeesten, M.P.J.P." userId="048f2c7d-deea-47a7-8639-d6b6ed6e6c6e" providerId="ADAL" clId="{4EEDCA0E-4F1D-466B-9AEA-D3DCB2EFF549}" dt="2021-11-15T10:03:14.551" v="1719" actId="20577"/>
          <ac:spMkLst>
            <pc:docMk/>
            <pc:sldMk cId="70864948" sldId="340"/>
            <ac:spMk id="2" creationId="{F1124A50-71BA-4BFC-BD65-C17E631F5CAA}"/>
          </ac:spMkLst>
        </pc:spChg>
        <pc:spChg chg="add mod">
          <ac:chgData name="Vanderfeesten, M.P.J.P." userId="048f2c7d-deea-47a7-8639-d6b6ed6e6c6e" providerId="ADAL" clId="{4EEDCA0E-4F1D-466B-9AEA-D3DCB2EFF549}" dt="2021-11-15T10:04:10.976" v="1726" actId="1076"/>
          <ac:spMkLst>
            <pc:docMk/>
            <pc:sldMk cId="70864948" sldId="340"/>
            <ac:spMk id="15" creationId="{0B41EB97-DD82-4120-B7B3-2D97FBF11F7C}"/>
          </ac:spMkLst>
        </pc:spChg>
        <pc:grpChg chg="mod">
          <ac:chgData name="Vanderfeesten, M.P.J.P." userId="048f2c7d-deea-47a7-8639-d6b6ed6e6c6e" providerId="ADAL" clId="{4EEDCA0E-4F1D-466B-9AEA-D3DCB2EFF549}" dt="2021-11-15T10:04:06.646" v="1725" actId="1076"/>
          <ac:grpSpMkLst>
            <pc:docMk/>
            <pc:sldMk cId="70864948" sldId="340"/>
            <ac:grpSpMk id="13" creationId="{3185A050-BE14-4769-963D-DA85A3560276}"/>
          </ac:grpSpMkLst>
        </pc:grpChg>
        <pc:picChg chg="mod">
          <ac:chgData name="Vanderfeesten, M.P.J.P." userId="048f2c7d-deea-47a7-8639-d6b6ed6e6c6e" providerId="ADAL" clId="{4EEDCA0E-4F1D-466B-9AEA-D3DCB2EFF549}" dt="2021-11-15T10:04:06.646" v="1725" actId="1076"/>
          <ac:picMkLst>
            <pc:docMk/>
            <pc:sldMk cId="70864948" sldId="340"/>
            <ac:picMk id="12" creationId="{869DE7A2-B466-49C3-B654-68475482F2BA}"/>
          </ac:picMkLst>
        </pc:picChg>
        <pc:picChg chg="mod">
          <ac:chgData name="Vanderfeesten, M.P.J.P." userId="048f2c7d-deea-47a7-8639-d6b6ed6e6c6e" providerId="ADAL" clId="{4EEDCA0E-4F1D-466B-9AEA-D3DCB2EFF549}" dt="2021-11-15T10:04:06.646" v="1725" actId="1076"/>
          <ac:picMkLst>
            <pc:docMk/>
            <pc:sldMk cId="70864948" sldId="340"/>
            <ac:picMk id="2050" creationId="{9521615C-03A9-43BA-AA47-4576BB72FD1C}"/>
          </ac:picMkLst>
        </pc:picChg>
      </pc:sldChg>
      <pc:sldChg chg="addSp delSp modSp mod">
        <pc:chgData name="Vanderfeesten, M.P.J.P." userId="048f2c7d-deea-47a7-8639-d6b6ed6e6c6e" providerId="ADAL" clId="{4EEDCA0E-4F1D-466B-9AEA-D3DCB2EFF549}" dt="2021-11-15T10:43:09.734" v="2147" actId="1076"/>
        <pc:sldMkLst>
          <pc:docMk/>
          <pc:sldMk cId="4180577576" sldId="636"/>
        </pc:sldMkLst>
        <pc:spChg chg="mod">
          <ac:chgData name="Vanderfeesten, M.P.J.P." userId="048f2c7d-deea-47a7-8639-d6b6ed6e6c6e" providerId="ADAL" clId="{4EEDCA0E-4F1D-466B-9AEA-D3DCB2EFF549}" dt="2021-11-15T09:54:13.366" v="1615" actId="255"/>
          <ac:spMkLst>
            <pc:docMk/>
            <pc:sldMk cId="4180577576" sldId="636"/>
            <ac:spMk id="37" creationId="{A46E8FF3-38DE-0447-A025-AFF67FCDC0F9}"/>
          </ac:spMkLst>
        </pc:spChg>
        <pc:spChg chg="mod">
          <ac:chgData name="Vanderfeesten, M.P.J.P." userId="048f2c7d-deea-47a7-8639-d6b6ed6e6c6e" providerId="ADAL" clId="{4EEDCA0E-4F1D-466B-9AEA-D3DCB2EFF549}" dt="2021-11-15T10:43:09.734" v="2147" actId="1076"/>
          <ac:spMkLst>
            <pc:docMk/>
            <pc:sldMk cId="4180577576" sldId="636"/>
            <ac:spMk id="45" creationId="{5256B3A5-D0BA-7349-B8A0-C43D0FE60ED3}"/>
          </ac:spMkLst>
        </pc:spChg>
        <pc:spChg chg="mod">
          <ac:chgData name="Vanderfeesten, M.P.J.P." userId="048f2c7d-deea-47a7-8639-d6b6ed6e6c6e" providerId="ADAL" clId="{4EEDCA0E-4F1D-466B-9AEA-D3DCB2EFF549}" dt="2021-11-15T09:54:13.366" v="1615" actId="255"/>
          <ac:spMkLst>
            <pc:docMk/>
            <pc:sldMk cId="4180577576" sldId="636"/>
            <ac:spMk id="47" creationId="{FDBF6578-A614-2B4A-B0A1-8145131B8F35}"/>
          </ac:spMkLst>
        </pc:spChg>
        <pc:spChg chg="mod">
          <ac:chgData name="Vanderfeesten, M.P.J.P." userId="048f2c7d-deea-47a7-8639-d6b6ed6e6c6e" providerId="ADAL" clId="{4EEDCA0E-4F1D-466B-9AEA-D3DCB2EFF549}" dt="2021-11-15T09:54:13.366" v="1615" actId="255"/>
          <ac:spMkLst>
            <pc:docMk/>
            <pc:sldMk cId="4180577576" sldId="636"/>
            <ac:spMk id="52" creationId="{0D62E574-3AC0-8A4B-B17D-996474354C55}"/>
          </ac:spMkLst>
        </pc:spChg>
        <pc:spChg chg="mod">
          <ac:chgData name="Vanderfeesten, M.P.J.P." userId="048f2c7d-deea-47a7-8639-d6b6ed6e6c6e" providerId="ADAL" clId="{4EEDCA0E-4F1D-466B-9AEA-D3DCB2EFF549}" dt="2021-11-15T09:54:13.366" v="1615" actId="255"/>
          <ac:spMkLst>
            <pc:docMk/>
            <pc:sldMk cId="4180577576" sldId="636"/>
            <ac:spMk id="58" creationId="{5CE97458-C1DB-6149-84C2-BFD44B89DF77}"/>
          </ac:spMkLst>
        </pc:spChg>
        <pc:spChg chg="mod">
          <ac:chgData name="Vanderfeesten, M.P.J.P." userId="048f2c7d-deea-47a7-8639-d6b6ed6e6c6e" providerId="ADAL" clId="{4EEDCA0E-4F1D-466B-9AEA-D3DCB2EFF549}" dt="2021-11-15T09:54:13.366" v="1615" actId="255"/>
          <ac:spMkLst>
            <pc:docMk/>
            <pc:sldMk cId="4180577576" sldId="636"/>
            <ac:spMk id="63" creationId="{309BFB6F-9CC3-4747-99F0-E9C564DFF9F9}"/>
          </ac:spMkLst>
        </pc:spChg>
        <pc:spChg chg="mod">
          <ac:chgData name="Vanderfeesten, M.P.J.P." userId="048f2c7d-deea-47a7-8639-d6b6ed6e6c6e" providerId="ADAL" clId="{4EEDCA0E-4F1D-466B-9AEA-D3DCB2EFF549}" dt="2021-11-15T09:54:13.366" v="1615" actId="255"/>
          <ac:spMkLst>
            <pc:docMk/>
            <pc:sldMk cId="4180577576" sldId="636"/>
            <ac:spMk id="69" creationId="{F845B4DE-F770-E14C-B1FF-843C82FC8566}"/>
          </ac:spMkLst>
        </pc:spChg>
        <pc:grpChg chg="mod topLvl">
          <ac:chgData name="Vanderfeesten, M.P.J.P." userId="048f2c7d-deea-47a7-8639-d6b6ed6e6c6e" providerId="ADAL" clId="{4EEDCA0E-4F1D-466B-9AEA-D3DCB2EFF549}" dt="2021-11-15T09:53:31.289" v="1605" actId="164"/>
          <ac:grpSpMkLst>
            <pc:docMk/>
            <pc:sldMk cId="4180577576" sldId="636"/>
            <ac:grpSpMk id="5" creationId="{331BC18F-B37E-0C49-8FE9-D0D559780585}"/>
          </ac:grpSpMkLst>
        </pc:grpChg>
        <pc:grpChg chg="del">
          <ac:chgData name="Vanderfeesten, M.P.J.P." userId="048f2c7d-deea-47a7-8639-d6b6ed6e6c6e" providerId="ADAL" clId="{4EEDCA0E-4F1D-466B-9AEA-D3DCB2EFF549}" dt="2021-11-15T09:52:08.447" v="1592" actId="165"/>
          <ac:grpSpMkLst>
            <pc:docMk/>
            <pc:sldMk cId="4180577576" sldId="636"/>
            <ac:grpSpMk id="8" creationId="{F46EE6F7-89FB-0144-8B08-75724DED023E}"/>
          </ac:grpSpMkLst>
        </pc:grpChg>
        <pc:grpChg chg="add mod">
          <ac:chgData name="Vanderfeesten, M.P.J.P." userId="048f2c7d-deea-47a7-8639-d6b6ed6e6c6e" providerId="ADAL" clId="{4EEDCA0E-4F1D-466B-9AEA-D3DCB2EFF549}" dt="2021-11-15T09:53:43.680" v="1610" actId="14100"/>
          <ac:grpSpMkLst>
            <pc:docMk/>
            <pc:sldMk cId="4180577576" sldId="636"/>
            <ac:grpSpMk id="10" creationId="{9784FC55-A91E-4F8E-8A36-975DE1BF18A0}"/>
          </ac:grpSpMkLst>
        </pc:grpChg>
        <pc:grpChg chg="mod">
          <ac:chgData name="Vanderfeesten, M.P.J.P." userId="048f2c7d-deea-47a7-8639-d6b6ed6e6c6e" providerId="ADAL" clId="{4EEDCA0E-4F1D-466B-9AEA-D3DCB2EFF549}" dt="2021-11-15T09:52:08.447" v="1592" actId="165"/>
          <ac:grpSpMkLst>
            <pc:docMk/>
            <pc:sldMk cId="4180577576" sldId="636"/>
            <ac:grpSpMk id="36" creationId="{6DB2C1E0-ED0F-E04C-9D37-EB710B801DDF}"/>
          </ac:grpSpMkLst>
        </pc:grpChg>
        <pc:grpChg chg="mod topLvl">
          <ac:chgData name="Vanderfeesten, M.P.J.P." userId="048f2c7d-deea-47a7-8639-d6b6ed6e6c6e" providerId="ADAL" clId="{4EEDCA0E-4F1D-466B-9AEA-D3DCB2EFF549}" dt="2021-11-15T09:53:31.289" v="1605" actId="164"/>
          <ac:grpSpMkLst>
            <pc:docMk/>
            <pc:sldMk cId="4180577576" sldId="636"/>
            <ac:grpSpMk id="44" creationId="{06C66982-FA57-8C4E-AB48-5D4C8468EB9D}"/>
          </ac:grpSpMkLst>
        </pc:grpChg>
        <pc:grpChg chg="mod topLvl">
          <ac:chgData name="Vanderfeesten, M.P.J.P." userId="048f2c7d-deea-47a7-8639-d6b6ed6e6c6e" providerId="ADAL" clId="{4EEDCA0E-4F1D-466B-9AEA-D3DCB2EFF549}" dt="2021-11-15T09:53:31.289" v="1605" actId="164"/>
          <ac:grpSpMkLst>
            <pc:docMk/>
            <pc:sldMk cId="4180577576" sldId="636"/>
            <ac:grpSpMk id="50" creationId="{09AE8643-E506-CE40-88BE-69F701395E10}"/>
          </ac:grpSpMkLst>
        </pc:grpChg>
        <pc:grpChg chg="mod topLvl">
          <ac:chgData name="Vanderfeesten, M.P.J.P." userId="048f2c7d-deea-47a7-8639-d6b6ed6e6c6e" providerId="ADAL" clId="{4EEDCA0E-4F1D-466B-9AEA-D3DCB2EFF549}" dt="2021-11-15T09:53:31.289" v="1605" actId="164"/>
          <ac:grpSpMkLst>
            <pc:docMk/>
            <pc:sldMk cId="4180577576" sldId="636"/>
            <ac:grpSpMk id="54" creationId="{37CC649A-DE4A-5642-825A-036AC3264A70}"/>
          </ac:grpSpMkLst>
        </pc:grpChg>
        <pc:grpChg chg="mod">
          <ac:chgData name="Vanderfeesten, M.P.J.P." userId="048f2c7d-deea-47a7-8639-d6b6ed6e6c6e" providerId="ADAL" clId="{4EEDCA0E-4F1D-466B-9AEA-D3DCB2EFF549}" dt="2021-11-15T09:52:08.447" v="1592" actId="165"/>
          <ac:grpSpMkLst>
            <pc:docMk/>
            <pc:sldMk cId="4180577576" sldId="636"/>
            <ac:grpSpMk id="55" creationId="{DCB2B1CB-3CDA-5C46-9E6D-507C3DB8D086}"/>
          </ac:grpSpMkLst>
        </pc:grpChg>
        <pc:grpChg chg="mod topLvl">
          <ac:chgData name="Vanderfeesten, M.P.J.P." userId="048f2c7d-deea-47a7-8639-d6b6ed6e6c6e" providerId="ADAL" clId="{4EEDCA0E-4F1D-466B-9AEA-D3DCB2EFF549}" dt="2021-11-15T09:53:31.289" v="1605" actId="164"/>
          <ac:grpSpMkLst>
            <pc:docMk/>
            <pc:sldMk cId="4180577576" sldId="636"/>
            <ac:grpSpMk id="60" creationId="{933C2610-FFF1-B14E-BDA4-96F198065884}"/>
          </ac:grpSpMkLst>
        </pc:grpChg>
        <pc:grpChg chg="mod">
          <ac:chgData name="Vanderfeesten, M.P.J.P." userId="048f2c7d-deea-47a7-8639-d6b6ed6e6c6e" providerId="ADAL" clId="{4EEDCA0E-4F1D-466B-9AEA-D3DCB2EFF549}" dt="2021-11-15T09:52:08.447" v="1592" actId="165"/>
          <ac:grpSpMkLst>
            <pc:docMk/>
            <pc:sldMk cId="4180577576" sldId="636"/>
            <ac:grpSpMk id="61" creationId="{DBC253BF-4111-374D-ABA3-BAB49158FA21}"/>
          </ac:grpSpMkLst>
        </pc:grpChg>
        <pc:grpChg chg="mod topLvl">
          <ac:chgData name="Vanderfeesten, M.P.J.P." userId="048f2c7d-deea-47a7-8639-d6b6ed6e6c6e" providerId="ADAL" clId="{4EEDCA0E-4F1D-466B-9AEA-D3DCB2EFF549}" dt="2021-11-15T09:53:31.289" v="1605" actId="164"/>
          <ac:grpSpMkLst>
            <pc:docMk/>
            <pc:sldMk cId="4180577576" sldId="636"/>
            <ac:grpSpMk id="65" creationId="{FBEDBC5F-1BD3-AB4C-A26D-B13B3D6476A4}"/>
          </ac:grpSpMkLst>
        </pc:grpChg>
        <pc:grpChg chg="mod">
          <ac:chgData name="Vanderfeesten, M.P.J.P." userId="048f2c7d-deea-47a7-8639-d6b6ed6e6c6e" providerId="ADAL" clId="{4EEDCA0E-4F1D-466B-9AEA-D3DCB2EFF549}" dt="2021-11-15T09:52:08.447" v="1592" actId="165"/>
          <ac:grpSpMkLst>
            <pc:docMk/>
            <pc:sldMk cId="4180577576" sldId="636"/>
            <ac:grpSpMk id="66" creationId="{6A331005-74A1-D744-9591-B8098AC16345}"/>
          </ac:grpSpMkLst>
        </pc:grp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38" creationId="{C72494E1-F615-A84D-A53C-BF555AB6085B}"/>
          </ac:picMkLst>
        </pc:pic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48" creationId="{91401884-AD40-0742-884B-1DD9FBAFDACD}"/>
          </ac:picMkLst>
        </pc:pic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51" creationId="{97A9DCF2-D947-5547-9EE9-1BE335AAA868}"/>
          </ac:picMkLst>
        </pc:pic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53" creationId="{2C87206F-34E8-2D4C-B672-0FA5974B236D}"/>
          </ac:picMkLst>
        </pc:pic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56" creationId="{B85B9E0A-654F-EE45-8221-9D290F04E955}"/>
          </ac:picMkLst>
        </pc:pic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57" creationId="{E2E61666-598C-A640-9D33-897BF9719CE9}"/>
          </ac:picMkLst>
        </pc:pic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59" creationId="{3A5FF1EF-355E-CB4D-BEEE-701477100EA4}"/>
          </ac:picMkLst>
        </pc:pic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62" creationId="{56099A77-F972-0D41-A98F-668CCF83CB06}"/>
          </ac:picMkLst>
        </pc:pic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64" creationId="{545B4CB3-1B41-7349-BA38-63AE1DBE47F0}"/>
          </ac:picMkLst>
        </pc:pic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67" creationId="{7817C48A-5A92-284C-BC4D-33AAB8830CB9}"/>
          </ac:picMkLst>
        </pc:pic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68" creationId="{1B034D69-94AF-C549-B1D0-343D805E3CEE}"/>
          </ac:picMkLst>
        </pc:picChg>
        <pc:picChg chg="mod">
          <ac:chgData name="Vanderfeesten, M.P.J.P." userId="048f2c7d-deea-47a7-8639-d6b6ed6e6c6e" providerId="ADAL" clId="{4EEDCA0E-4F1D-466B-9AEA-D3DCB2EFF549}" dt="2021-11-15T09:52:08.447" v="1592" actId="165"/>
          <ac:picMkLst>
            <pc:docMk/>
            <pc:sldMk cId="4180577576" sldId="636"/>
            <ac:picMk id="70" creationId="{6ED3F4B1-70D6-E84F-8680-2DB7DCCE7A29}"/>
          </ac:picMkLst>
        </pc:picChg>
        <pc:picChg chg="mod">
          <ac:chgData name="Vanderfeesten, M.P.J.P." userId="048f2c7d-deea-47a7-8639-d6b6ed6e6c6e" providerId="ADAL" clId="{4EEDCA0E-4F1D-466B-9AEA-D3DCB2EFF549}" dt="2021-11-15T09:55:05.578" v="1620" actId="1076"/>
          <ac:picMkLst>
            <pc:docMk/>
            <pc:sldMk cId="4180577576" sldId="636"/>
            <ac:picMk id="76" creationId="{3FA3658B-86F3-794D-AF19-722D213227B6}"/>
          </ac:picMkLst>
        </pc:picChg>
      </pc:sldChg>
      <pc:sldChg chg="addSp modSp mod">
        <pc:chgData name="Vanderfeesten, M.P.J.P." userId="048f2c7d-deea-47a7-8639-d6b6ed6e6c6e" providerId="ADAL" clId="{4EEDCA0E-4F1D-466B-9AEA-D3DCB2EFF549}" dt="2021-11-15T09:40:45.613" v="1429" actId="1076"/>
        <pc:sldMkLst>
          <pc:docMk/>
          <pc:sldMk cId="4086737536" sldId="700"/>
        </pc:sldMkLst>
        <pc:spChg chg="mod">
          <ac:chgData name="Vanderfeesten, M.P.J.P." userId="048f2c7d-deea-47a7-8639-d6b6ed6e6c6e" providerId="ADAL" clId="{4EEDCA0E-4F1D-466B-9AEA-D3DCB2EFF549}" dt="2021-11-15T09:39:02.102" v="1415" actId="1076"/>
          <ac:spMkLst>
            <pc:docMk/>
            <pc:sldMk cId="4086737536" sldId="700"/>
            <ac:spMk id="3" creationId="{46D0F629-29C8-474E-98C7-DD34F24C0252}"/>
          </ac:spMkLst>
        </pc:spChg>
        <pc:spChg chg="add mod">
          <ac:chgData name="Vanderfeesten, M.P.J.P." userId="048f2c7d-deea-47a7-8639-d6b6ed6e6c6e" providerId="ADAL" clId="{4EEDCA0E-4F1D-466B-9AEA-D3DCB2EFF549}" dt="2021-11-15T09:39:49.014" v="1420" actId="207"/>
          <ac:spMkLst>
            <pc:docMk/>
            <pc:sldMk cId="4086737536" sldId="700"/>
            <ac:spMk id="8" creationId="{D8D509AE-BB70-4FB5-83CD-01D166993F23}"/>
          </ac:spMkLst>
        </pc:spChg>
        <pc:spChg chg="add mod">
          <ac:chgData name="Vanderfeesten, M.P.J.P." userId="048f2c7d-deea-47a7-8639-d6b6ed6e6c6e" providerId="ADAL" clId="{4EEDCA0E-4F1D-466B-9AEA-D3DCB2EFF549}" dt="2021-11-15T09:39:52.577" v="1421" actId="571"/>
          <ac:spMkLst>
            <pc:docMk/>
            <pc:sldMk cId="4086737536" sldId="700"/>
            <ac:spMk id="12" creationId="{86C1C035-AF58-425A-A7B7-E0FB20EDD7A3}"/>
          </ac:spMkLst>
        </pc:spChg>
        <pc:spChg chg="add mod">
          <ac:chgData name="Vanderfeesten, M.P.J.P." userId="048f2c7d-deea-47a7-8639-d6b6ed6e6c6e" providerId="ADAL" clId="{4EEDCA0E-4F1D-466B-9AEA-D3DCB2EFF549}" dt="2021-11-15T09:39:54.423" v="1422" actId="571"/>
          <ac:spMkLst>
            <pc:docMk/>
            <pc:sldMk cId="4086737536" sldId="700"/>
            <ac:spMk id="13" creationId="{88F126B6-57AD-465A-A555-0A9EF19C8EA0}"/>
          </ac:spMkLst>
        </pc:spChg>
        <pc:spChg chg="add mod">
          <ac:chgData name="Vanderfeesten, M.P.J.P." userId="048f2c7d-deea-47a7-8639-d6b6ed6e6c6e" providerId="ADAL" clId="{4EEDCA0E-4F1D-466B-9AEA-D3DCB2EFF549}" dt="2021-11-15T09:39:57.388" v="1423" actId="571"/>
          <ac:spMkLst>
            <pc:docMk/>
            <pc:sldMk cId="4086737536" sldId="700"/>
            <ac:spMk id="14" creationId="{0920BFF3-6C6F-4150-96C9-763C3864D44B}"/>
          </ac:spMkLst>
        </pc:spChg>
        <pc:spChg chg="add mod">
          <ac:chgData name="Vanderfeesten, M.P.J.P." userId="048f2c7d-deea-47a7-8639-d6b6ed6e6c6e" providerId="ADAL" clId="{4EEDCA0E-4F1D-466B-9AEA-D3DCB2EFF549}" dt="2021-11-15T09:40:03.578" v="1424" actId="571"/>
          <ac:spMkLst>
            <pc:docMk/>
            <pc:sldMk cId="4086737536" sldId="700"/>
            <ac:spMk id="15" creationId="{5C4CF52B-1132-407E-8818-4EA3E4BDC082}"/>
          </ac:spMkLst>
        </pc:spChg>
        <pc:spChg chg="add mod">
          <ac:chgData name="Vanderfeesten, M.P.J.P." userId="048f2c7d-deea-47a7-8639-d6b6ed6e6c6e" providerId="ADAL" clId="{4EEDCA0E-4F1D-466B-9AEA-D3DCB2EFF549}" dt="2021-11-15T09:40:07.508" v="1425" actId="571"/>
          <ac:spMkLst>
            <pc:docMk/>
            <pc:sldMk cId="4086737536" sldId="700"/>
            <ac:spMk id="16" creationId="{FAEF4D12-26C7-4ABE-AB7D-51744C650319}"/>
          </ac:spMkLst>
        </pc:spChg>
        <pc:spChg chg="add mod">
          <ac:chgData name="Vanderfeesten, M.P.J.P." userId="048f2c7d-deea-47a7-8639-d6b6ed6e6c6e" providerId="ADAL" clId="{4EEDCA0E-4F1D-466B-9AEA-D3DCB2EFF549}" dt="2021-11-15T09:40:13.088" v="1426" actId="571"/>
          <ac:spMkLst>
            <pc:docMk/>
            <pc:sldMk cId="4086737536" sldId="700"/>
            <ac:spMk id="17" creationId="{78E9C764-B724-490B-A667-291DF8BA27FC}"/>
          </ac:spMkLst>
        </pc:spChg>
        <pc:spChg chg="add mod">
          <ac:chgData name="Vanderfeesten, M.P.J.P." userId="048f2c7d-deea-47a7-8639-d6b6ed6e6c6e" providerId="ADAL" clId="{4EEDCA0E-4F1D-466B-9AEA-D3DCB2EFF549}" dt="2021-11-15T09:40:22.739" v="1427" actId="571"/>
          <ac:spMkLst>
            <pc:docMk/>
            <pc:sldMk cId="4086737536" sldId="700"/>
            <ac:spMk id="18" creationId="{6807CDBE-56DC-4FA2-B844-43E6C1535259}"/>
          </ac:spMkLst>
        </pc:spChg>
        <pc:spChg chg="add mod">
          <ac:chgData name="Vanderfeesten, M.P.J.P." userId="048f2c7d-deea-47a7-8639-d6b6ed6e6c6e" providerId="ADAL" clId="{4EEDCA0E-4F1D-466B-9AEA-D3DCB2EFF549}" dt="2021-11-15T09:40:45.613" v="1429" actId="1076"/>
          <ac:spMkLst>
            <pc:docMk/>
            <pc:sldMk cId="4086737536" sldId="700"/>
            <ac:spMk id="19" creationId="{F3C9AB68-8495-42A3-AB87-D815856F3861}"/>
          </ac:spMkLst>
        </pc:spChg>
      </pc:sldChg>
      <pc:sldChg chg="addSp delSp modSp mod">
        <pc:chgData name="Vanderfeesten, M.P.J.P." userId="048f2c7d-deea-47a7-8639-d6b6ed6e6c6e" providerId="ADAL" clId="{4EEDCA0E-4F1D-466B-9AEA-D3DCB2EFF549}" dt="2021-11-15T09:48:25.745" v="1526" actId="20577"/>
        <pc:sldMkLst>
          <pc:docMk/>
          <pc:sldMk cId="3857539653" sldId="747"/>
        </pc:sldMkLst>
        <pc:spChg chg="mod">
          <ac:chgData name="Vanderfeesten, M.P.J.P." userId="048f2c7d-deea-47a7-8639-d6b6ed6e6c6e" providerId="ADAL" clId="{4EEDCA0E-4F1D-466B-9AEA-D3DCB2EFF549}" dt="2021-11-15T09:43:57.858" v="1441" actId="20577"/>
          <ac:spMkLst>
            <pc:docMk/>
            <pc:sldMk cId="3857539653" sldId="747"/>
            <ac:spMk id="3" creationId="{585261B0-B425-4BBB-8E64-5B69E538D67E}"/>
          </ac:spMkLst>
        </pc:spChg>
        <pc:spChg chg="mod">
          <ac:chgData name="Vanderfeesten, M.P.J.P." userId="048f2c7d-deea-47a7-8639-d6b6ed6e6c6e" providerId="ADAL" clId="{4EEDCA0E-4F1D-466B-9AEA-D3DCB2EFF549}" dt="2021-11-15T09:47:51.320" v="1523" actId="20577"/>
          <ac:spMkLst>
            <pc:docMk/>
            <pc:sldMk cId="3857539653" sldId="747"/>
            <ac:spMk id="9" creationId="{77B08454-FA56-A44F-A08D-BDE11B14D2CE}"/>
          </ac:spMkLst>
        </pc:spChg>
        <pc:spChg chg="mod">
          <ac:chgData name="Vanderfeesten, M.P.J.P." userId="048f2c7d-deea-47a7-8639-d6b6ed6e6c6e" providerId="ADAL" clId="{4EEDCA0E-4F1D-466B-9AEA-D3DCB2EFF549}" dt="2021-11-15T09:48:25.745" v="1526" actId="20577"/>
          <ac:spMkLst>
            <pc:docMk/>
            <pc:sldMk cId="3857539653" sldId="747"/>
            <ac:spMk id="13" creationId="{E08AC986-B97F-4BEA-AA0C-9F41DF89CD7A}"/>
          </ac:spMkLst>
        </pc:spChg>
        <pc:spChg chg="mod">
          <ac:chgData name="Vanderfeesten, M.P.J.P." userId="048f2c7d-deea-47a7-8639-d6b6ed6e6c6e" providerId="ADAL" clId="{4EEDCA0E-4F1D-466B-9AEA-D3DCB2EFF549}" dt="2021-11-15T09:43:47.884" v="1438"/>
          <ac:spMkLst>
            <pc:docMk/>
            <pc:sldMk cId="3857539653" sldId="747"/>
            <ac:spMk id="14" creationId="{288FFF9D-FEDE-474E-9753-DE49697FEB59}"/>
          </ac:spMkLst>
        </pc:spChg>
        <pc:grpChg chg="add mod">
          <ac:chgData name="Vanderfeesten, M.P.J.P." userId="048f2c7d-deea-47a7-8639-d6b6ed6e6c6e" providerId="ADAL" clId="{4EEDCA0E-4F1D-466B-9AEA-D3DCB2EFF549}" dt="2021-11-15T09:44:11.252" v="1444" actId="1076"/>
          <ac:grpSpMkLst>
            <pc:docMk/>
            <pc:sldMk cId="3857539653" sldId="747"/>
            <ac:grpSpMk id="10" creationId="{44EC1192-F8A0-460E-8A5B-F881DC67BFA3}"/>
          </ac:grpSpMkLst>
        </pc:grpChg>
        <pc:picChg chg="add del mod">
          <ac:chgData name="Vanderfeesten, M.P.J.P." userId="048f2c7d-deea-47a7-8639-d6b6ed6e6c6e" providerId="ADAL" clId="{4EEDCA0E-4F1D-466B-9AEA-D3DCB2EFF549}" dt="2021-11-15T09:43:29.340" v="1436"/>
          <ac:picMkLst>
            <pc:docMk/>
            <pc:sldMk cId="3857539653" sldId="747"/>
            <ac:picMk id="7" creationId="{1C11A5D6-4836-466F-ADB0-219D8A889444}"/>
          </ac:picMkLst>
        </pc:picChg>
        <pc:picChg chg="mod">
          <ac:chgData name="Vanderfeesten, M.P.J.P." userId="048f2c7d-deea-47a7-8639-d6b6ed6e6c6e" providerId="ADAL" clId="{4EEDCA0E-4F1D-466B-9AEA-D3DCB2EFF549}" dt="2021-11-15T09:44:04.813" v="1443" actId="1076"/>
          <ac:picMkLst>
            <pc:docMk/>
            <pc:sldMk cId="3857539653" sldId="747"/>
            <ac:picMk id="8" creationId="{CEC017C3-EFFE-3B40-B676-DA9BD229516F}"/>
          </ac:picMkLst>
        </pc:picChg>
        <pc:picChg chg="mod">
          <ac:chgData name="Vanderfeesten, M.P.J.P." userId="048f2c7d-deea-47a7-8639-d6b6ed6e6c6e" providerId="ADAL" clId="{4EEDCA0E-4F1D-466B-9AEA-D3DCB2EFF549}" dt="2021-11-15T09:43:47.884" v="1438"/>
          <ac:picMkLst>
            <pc:docMk/>
            <pc:sldMk cId="3857539653" sldId="747"/>
            <ac:picMk id="11" creationId="{1CF4C55F-4DE8-451A-AEAF-6E03917FD2A0}"/>
          </ac:picMkLst>
        </pc:picChg>
        <pc:picChg chg="mod">
          <ac:chgData name="Vanderfeesten, M.P.J.P." userId="048f2c7d-deea-47a7-8639-d6b6ed6e6c6e" providerId="ADAL" clId="{4EEDCA0E-4F1D-466B-9AEA-D3DCB2EFF549}" dt="2021-11-15T09:43:47.884" v="1438"/>
          <ac:picMkLst>
            <pc:docMk/>
            <pc:sldMk cId="3857539653" sldId="747"/>
            <ac:picMk id="12" creationId="{4ED0A653-216B-424E-BB8C-55CFF4898F14}"/>
          </ac:picMkLst>
        </pc:picChg>
      </pc:sldChg>
      <pc:sldChg chg="modSp mod">
        <pc:chgData name="Vanderfeesten, M.P.J.P." userId="048f2c7d-deea-47a7-8639-d6b6ed6e6c6e" providerId="ADAL" clId="{4EEDCA0E-4F1D-466B-9AEA-D3DCB2EFF549}" dt="2021-11-15T10:42:32.622" v="2145" actId="6549"/>
        <pc:sldMkLst>
          <pc:docMk/>
          <pc:sldMk cId="2852865925" sldId="748"/>
        </pc:sldMkLst>
        <pc:spChg chg="mod">
          <ac:chgData name="Vanderfeesten, M.P.J.P." userId="048f2c7d-deea-47a7-8639-d6b6ed6e6c6e" providerId="ADAL" clId="{4EEDCA0E-4F1D-466B-9AEA-D3DCB2EFF549}" dt="2021-11-15T10:42:32.622" v="2145" actId="6549"/>
          <ac:spMkLst>
            <pc:docMk/>
            <pc:sldMk cId="2852865925" sldId="748"/>
            <ac:spMk id="4" creationId="{13705640-AC4F-4B12-AF6D-22E5702C3967}"/>
          </ac:spMkLst>
        </pc:spChg>
      </pc:sldChg>
      <pc:sldChg chg="addSp delSp modSp mod">
        <pc:chgData name="Vanderfeesten, M.P.J.P." userId="048f2c7d-deea-47a7-8639-d6b6ed6e6c6e" providerId="ADAL" clId="{4EEDCA0E-4F1D-466B-9AEA-D3DCB2EFF549}" dt="2021-11-15T09:55:59.099" v="1622" actId="403"/>
        <pc:sldMkLst>
          <pc:docMk/>
          <pc:sldMk cId="1208363345" sldId="749"/>
        </pc:sldMkLst>
        <pc:spChg chg="mod">
          <ac:chgData name="Vanderfeesten, M.P.J.P." userId="048f2c7d-deea-47a7-8639-d6b6ed6e6c6e" providerId="ADAL" clId="{4EEDCA0E-4F1D-466B-9AEA-D3DCB2EFF549}" dt="2021-11-15T09:05:13.028" v="929" actId="20577"/>
          <ac:spMkLst>
            <pc:docMk/>
            <pc:sldMk cId="1208363345" sldId="749"/>
            <ac:spMk id="2" creationId="{DC6C359A-39F1-48B8-89B8-FC7400DDBA06}"/>
          </ac:spMkLst>
        </pc:spChg>
        <pc:spChg chg="mod">
          <ac:chgData name="Vanderfeesten, M.P.J.P." userId="048f2c7d-deea-47a7-8639-d6b6ed6e6c6e" providerId="ADAL" clId="{4EEDCA0E-4F1D-466B-9AEA-D3DCB2EFF549}" dt="2021-11-15T09:43:41.206" v="1437" actId="164"/>
          <ac:spMkLst>
            <pc:docMk/>
            <pc:sldMk cId="1208363345" sldId="749"/>
            <ac:spMk id="14" creationId="{F9ED238F-0CEB-43E6-B294-5DBDF1DA44BD}"/>
          </ac:spMkLst>
        </pc:spChg>
        <pc:spChg chg="mod">
          <ac:chgData name="Vanderfeesten, M.P.J.P." userId="048f2c7d-deea-47a7-8639-d6b6ed6e6c6e" providerId="ADAL" clId="{4EEDCA0E-4F1D-466B-9AEA-D3DCB2EFF549}" dt="2021-11-15T09:55:59.099" v="1622" actId="403"/>
          <ac:spMkLst>
            <pc:docMk/>
            <pc:sldMk cId="1208363345" sldId="749"/>
            <ac:spMk id="15" creationId="{25882C52-CD99-4909-8D36-E0D30E4D479F}"/>
          </ac:spMkLst>
        </pc:spChg>
        <pc:spChg chg="add mod">
          <ac:chgData name="Vanderfeesten, M.P.J.P." userId="048f2c7d-deea-47a7-8639-d6b6ed6e6c6e" providerId="ADAL" clId="{4EEDCA0E-4F1D-466B-9AEA-D3DCB2EFF549}" dt="2021-11-15T09:43:41.206" v="1437" actId="164"/>
          <ac:spMkLst>
            <pc:docMk/>
            <pc:sldMk cId="1208363345" sldId="749"/>
            <ac:spMk id="16" creationId="{CEB7DAA0-DD51-4003-A103-82238FDB03AB}"/>
          </ac:spMkLst>
        </pc:spChg>
        <pc:grpChg chg="add del mod">
          <ac:chgData name="Vanderfeesten, M.P.J.P." userId="048f2c7d-deea-47a7-8639-d6b6ed6e6c6e" providerId="ADAL" clId="{4EEDCA0E-4F1D-466B-9AEA-D3DCB2EFF549}" dt="2021-11-15T09:45:15.915" v="1447" actId="478"/>
          <ac:grpSpMkLst>
            <pc:docMk/>
            <pc:sldMk cId="1208363345" sldId="749"/>
            <ac:grpSpMk id="17" creationId="{4FAF1351-791D-4ADD-AB61-84D311DE5FA5}"/>
          </ac:grpSpMkLst>
        </pc:grpChg>
        <pc:grpChg chg="add mod">
          <ac:chgData name="Vanderfeesten, M.P.J.P." userId="048f2c7d-deea-47a7-8639-d6b6ed6e6c6e" providerId="ADAL" clId="{4EEDCA0E-4F1D-466B-9AEA-D3DCB2EFF549}" dt="2021-11-15T09:45:16.610" v="1448"/>
          <ac:grpSpMkLst>
            <pc:docMk/>
            <pc:sldMk cId="1208363345" sldId="749"/>
            <ac:grpSpMk id="18" creationId="{61113DBF-DA1F-4244-A3E9-A85C45FB57EF}"/>
          </ac:grpSpMkLst>
        </pc:grpChg>
        <pc:picChg chg="mod">
          <ac:chgData name="Vanderfeesten, M.P.J.P." userId="048f2c7d-deea-47a7-8639-d6b6ed6e6c6e" providerId="ADAL" clId="{4EEDCA0E-4F1D-466B-9AEA-D3DCB2EFF549}" dt="2021-11-15T09:43:41.206" v="1437" actId="164"/>
          <ac:picMkLst>
            <pc:docMk/>
            <pc:sldMk cId="1208363345" sldId="749"/>
            <ac:picMk id="8" creationId="{8C6372BD-2764-49FF-A70F-A794894D7159}"/>
          </ac:picMkLst>
        </pc:picChg>
        <pc:picChg chg="mod">
          <ac:chgData name="Vanderfeesten, M.P.J.P." userId="048f2c7d-deea-47a7-8639-d6b6ed6e6c6e" providerId="ADAL" clId="{4EEDCA0E-4F1D-466B-9AEA-D3DCB2EFF549}" dt="2021-11-15T09:43:41.206" v="1437" actId="164"/>
          <ac:picMkLst>
            <pc:docMk/>
            <pc:sldMk cId="1208363345" sldId="749"/>
            <ac:picMk id="13" creationId="{2C7C9DE7-F23A-4078-944B-268142B0E2FF}"/>
          </ac:picMkLst>
        </pc:picChg>
        <pc:picChg chg="mod">
          <ac:chgData name="Vanderfeesten, M.P.J.P." userId="048f2c7d-deea-47a7-8639-d6b6ed6e6c6e" providerId="ADAL" clId="{4EEDCA0E-4F1D-466B-9AEA-D3DCB2EFF549}" dt="2021-11-15T09:45:16.610" v="1448"/>
          <ac:picMkLst>
            <pc:docMk/>
            <pc:sldMk cId="1208363345" sldId="749"/>
            <ac:picMk id="19" creationId="{607557A2-484F-43F0-9A97-8ECE02E384F5}"/>
          </ac:picMkLst>
        </pc:picChg>
        <pc:picChg chg="mod">
          <ac:chgData name="Vanderfeesten, M.P.J.P." userId="048f2c7d-deea-47a7-8639-d6b6ed6e6c6e" providerId="ADAL" clId="{4EEDCA0E-4F1D-466B-9AEA-D3DCB2EFF549}" dt="2021-11-15T09:45:16.610" v="1448"/>
          <ac:picMkLst>
            <pc:docMk/>
            <pc:sldMk cId="1208363345" sldId="749"/>
            <ac:picMk id="20" creationId="{883780A5-AF28-4C51-8209-D7717BD19E8E}"/>
          </ac:picMkLst>
        </pc:picChg>
        <pc:picChg chg="mod">
          <ac:chgData name="Vanderfeesten, M.P.J.P." userId="048f2c7d-deea-47a7-8639-d6b6ed6e6c6e" providerId="ADAL" clId="{4EEDCA0E-4F1D-466B-9AEA-D3DCB2EFF549}" dt="2021-11-15T09:45:16.610" v="1448"/>
          <ac:picMkLst>
            <pc:docMk/>
            <pc:sldMk cId="1208363345" sldId="749"/>
            <ac:picMk id="21" creationId="{D491C1CB-9B22-4CE6-9783-AC2B3D3012A6}"/>
          </ac:picMkLst>
        </pc:picChg>
        <pc:picChg chg="mod">
          <ac:chgData name="Vanderfeesten, M.P.J.P." userId="048f2c7d-deea-47a7-8639-d6b6ed6e6c6e" providerId="ADAL" clId="{4EEDCA0E-4F1D-466B-9AEA-D3DCB2EFF549}" dt="2021-11-15T09:45:16.610" v="1448"/>
          <ac:picMkLst>
            <pc:docMk/>
            <pc:sldMk cId="1208363345" sldId="749"/>
            <ac:picMk id="22" creationId="{4549E77D-34D4-4D23-A858-26607D74DC99}"/>
          </ac:picMkLst>
        </pc:picChg>
        <pc:picChg chg="mod">
          <ac:chgData name="Vanderfeesten, M.P.J.P." userId="048f2c7d-deea-47a7-8639-d6b6ed6e6c6e" providerId="ADAL" clId="{4EEDCA0E-4F1D-466B-9AEA-D3DCB2EFF549}" dt="2021-11-15T09:45:16.610" v="1448"/>
          <ac:picMkLst>
            <pc:docMk/>
            <pc:sldMk cId="1208363345" sldId="749"/>
            <ac:picMk id="23" creationId="{01E67E74-2359-4401-8639-A7407CA6D7BC}"/>
          </ac:picMkLst>
        </pc:picChg>
      </pc:sldChg>
      <pc:sldChg chg="modSp mod">
        <pc:chgData name="Vanderfeesten, M.P.J.P." userId="048f2c7d-deea-47a7-8639-d6b6ed6e6c6e" providerId="ADAL" clId="{4EEDCA0E-4F1D-466B-9AEA-D3DCB2EFF549}" dt="2021-11-15T11:05:27.480" v="2220" actId="113"/>
        <pc:sldMkLst>
          <pc:docMk/>
          <pc:sldMk cId="2672214808" sldId="751"/>
        </pc:sldMkLst>
        <pc:spChg chg="mod">
          <ac:chgData name="Vanderfeesten, M.P.J.P." userId="048f2c7d-deea-47a7-8639-d6b6ed6e6c6e" providerId="ADAL" clId="{4EEDCA0E-4F1D-466B-9AEA-D3DCB2EFF549}" dt="2021-11-15T10:02:52.243" v="1694" actId="20577"/>
          <ac:spMkLst>
            <pc:docMk/>
            <pc:sldMk cId="2672214808" sldId="751"/>
            <ac:spMk id="2" creationId="{09E78CBF-FA57-4C4C-980F-F12FE00BD130}"/>
          </ac:spMkLst>
        </pc:spChg>
        <pc:spChg chg="mod">
          <ac:chgData name="Vanderfeesten, M.P.J.P." userId="048f2c7d-deea-47a7-8639-d6b6ed6e6c6e" providerId="ADAL" clId="{4EEDCA0E-4F1D-466B-9AEA-D3DCB2EFF549}" dt="2021-11-15T11:05:27.480" v="2220" actId="113"/>
          <ac:spMkLst>
            <pc:docMk/>
            <pc:sldMk cId="2672214808" sldId="751"/>
            <ac:spMk id="15" creationId="{408FF950-725B-4994-9FAA-94964B50A820}"/>
          </ac:spMkLst>
        </pc:spChg>
      </pc:sldChg>
      <pc:sldChg chg="modSp mod">
        <pc:chgData name="Vanderfeesten, M.P.J.P." userId="048f2c7d-deea-47a7-8639-d6b6ed6e6c6e" providerId="ADAL" clId="{4EEDCA0E-4F1D-466B-9AEA-D3DCB2EFF549}" dt="2021-11-15T10:21:50.462" v="2138" actId="20577"/>
        <pc:sldMkLst>
          <pc:docMk/>
          <pc:sldMk cId="3425907922" sldId="752"/>
        </pc:sldMkLst>
        <pc:spChg chg="mod">
          <ac:chgData name="Vanderfeesten, M.P.J.P." userId="048f2c7d-deea-47a7-8639-d6b6ed6e6c6e" providerId="ADAL" clId="{4EEDCA0E-4F1D-466B-9AEA-D3DCB2EFF549}" dt="2021-11-15T10:03:04.855" v="1708" actId="20577"/>
          <ac:spMkLst>
            <pc:docMk/>
            <pc:sldMk cId="3425907922" sldId="752"/>
            <ac:spMk id="2" creationId="{707CF2E2-4DF4-4CD2-B753-C00172F0FC71}"/>
          </ac:spMkLst>
        </pc:spChg>
        <pc:spChg chg="mod">
          <ac:chgData name="Vanderfeesten, M.P.J.P." userId="048f2c7d-deea-47a7-8639-d6b6ed6e6c6e" providerId="ADAL" clId="{4EEDCA0E-4F1D-466B-9AEA-D3DCB2EFF549}" dt="2021-11-15T10:21:50.462" v="2138" actId="20577"/>
          <ac:spMkLst>
            <pc:docMk/>
            <pc:sldMk cId="3425907922" sldId="752"/>
            <ac:spMk id="3" creationId="{7093A61E-6DA8-478D-8B8D-27C7B3FD8A39}"/>
          </ac:spMkLst>
        </pc:spChg>
      </pc:sldChg>
      <pc:sldChg chg="modSp mod">
        <pc:chgData name="Vanderfeesten, M.P.J.P." userId="048f2c7d-deea-47a7-8639-d6b6ed6e6c6e" providerId="ADAL" clId="{4EEDCA0E-4F1D-466B-9AEA-D3DCB2EFF549}" dt="2021-11-15T09:51:05.502" v="1590" actId="1076"/>
        <pc:sldMkLst>
          <pc:docMk/>
          <pc:sldMk cId="0" sldId="753"/>
        </pc:sldMkLst>
        <pc:spChg chg="mod">
          <ac:chgData name="Vanderfeesten, M.P.J.P." userId="048f2c7d-deea-47a7-8639-d6b6ed6e6c6e" providerId="ADAL" clId="{4EEDCA0E-4F1D-466B-9AEA-D3DCB2EFF549}" dt="2021-11-15T09:51:00.163" v="1589" actId="1076"/>
          <ac:spMkLst>
            <pc:docMk/>
            <pc:sldMk cId="0" sldId="753"/>
            <ac:spMk id="5" creationId="{5E8A8758-34C0-0C49-8F56-7691D3410E70}"/>
          </ac:spMkLst>
        </pc:spChg>
        <pc:spChg chg="mod">
          <ac:chgData name="Vanderfeesten, M.P.J.P." userId="048f2c7d-deea-47a7-8639-d6b6ed6e6c6e" providerId="ADAL" clId="{4EEDCA0E-4F1D-466B-9AEA-D3DCB2EFF549}" dt="2021-11-15T09:51:05.502" v="1590" actId="1076"/>
          <ac:spMkLst>
            <pc:docMk/>
            <pc:sldMk cId="0" sldId="753"/>
            <ac:spMk id="1939" creationId="{00000000-0000-0000-0000-000000000000}"/>
          </ac:spMkLst>
        </pc:spChg>
        <pc:picChg chg="mod">
          <ac:chgData name="Vanderfeesten, M.P.J.P." userId="048f2c7d-deea-47a7-8639-d6b6ed6e6c6e" providerId="ADAL" clId="{4EEDCA0E-4F1D-466B-9AEA-D3DCB2EFF549}" dt="2021-11-15T09:50:51.651" v="1588" actId="1076"/>
          <ac:picMkLst>
            <pc:docMk/>
            <pc:sldMk cId="0" sldId="753"/>
            <ac:picMk id="4098" creationId="{AE1284B0-20C2-4986-B67B-81BE42B1C123}"/>
          </ac:picMkLst>
        </pc:picChg>
      </pc:sldChg>
      <pc:sldChg chg="addSp modSp mod">
        <pc:chgData name="Vanderfeesten, M.P.J.P." userId="048f2c7d-deea-47a7-8639-d6b6ed6e6c6e" providerId="ADAL" clId="{4EEDCA0E-4F1D-466B-9AEA-D3DCB2EFF549}" dt="2021-11-15T09:05:28.221" v="931" actId="6549"/>
        <pc:sldMkLst>
          <pc:docMk/>
          <pc:sldMk cId="3318801130" sldId="754"/>
        </pc:sldMkLst>
        <pc:spChg chg="add mod">
          <ac:chgData name="Vanderfeesten, M.P.J.P." userId="048f2c7d-deea-47a7-8639-d6b6ed6e6c6e" providerId="ADAL" clId="{4EEDCA0E-4F1D-466B-9AEA-D3DCB2EFF549}" dt="2021-11-15T08:40:45.895" v="18" actId="14100"/>
          <ac:spMkLst>
            <pc:docMk/>
            <pc:sldMk cId="3318801130" sldId="754"/>
            <ac:spMk id="33" creationId="{961DE033-CF45-46CA-B22D-E08325F810A9}"/>
          </ac:spMkLst>
        </pc:spChg>
        <pc:spChg chg="add mod">
          <ac:chgData name="Vanderfeesten, M.P.J.P." userId="048f2c7d-deea-47a7-8639-d6b6ed6e6c6e" providerId="ADAL" clId="{4EEDCA0E-4F1D-466B-9AEA-D3DCB2EFF549}" dt="2021-11-15T08:41:16.284" v="35" actId="1076"/>
          <ac:spMkLst>
            <pc:docMk/>
            <pc:sldMk cId="3318801130" sldId="754"/>
            <ac:spMk id="34" creationId="{3BA99937-32DA-47A4-8C01-12E82AF0E29D}"/>
          </ac:spMkLst>
        </pc:spChg>
        <pc:spChg chg="mod">
          <ac:chgData name="Vanderfeesten, M.P.J.P." userId="048f2c7d-deea-47a7-8639-d6b6ed6e6c6e" providerId="ADAL" clId="{4EEDCA0E-4F1D-466B-9AEA-D3DCB2EFF549}" dt="2021-11-15T09:05:28.221" v="931" actId="6549"/>
          <ac:spMkLst>
            <pc:docMk/>
            <pc:sldMk cId="3318801130" sldId="754"/>
            <ac:spMk id="198" creationId="{00000000-0000-0000-0000-000000000000}"/>
          </ac:spMkLst>
        </pc:spChg>
      </pc:sldChg>
      <pc:sldChg chg="addSp delSp modSp add mod ord">
        <pc:chgData name="Vanderfeesten, M.P.J.P." userId="048f2c7d-deea-47a7-8639-d6b6ed6e6c6e" providerId="ADAL" clId="{4EEDCA0E-4F1D-466B-9AEA-D3DCB2EFF549}" dt="2021-11-15T10:43:55.076" v="2148" actId="1076"/>
        <pc:sldMkLst>
          <pc:docMk/>
          <pc:sldMk cId="3901023590" sldId="755"/>
        </pc:sldMkLst>
        <pc:spChg chg="add mod ord">
          <ac:chgData name="Vanderfeesten, M.P.J.P." userId="048f2c7d-deea-47a7-8639-d6b6ed6e6c6e" providerId="ADAL" clId="{4EEDCA0E-4F1D-466B-9AEA-D3DCB2EFF549}" dt="2021-11-15T09:16:27.608" v="1005" actId="164"/>
          <ac:spMkLst>
            <pc:docMk/>
            <pc:sldMk cId="3901023590" sldId="755"/>
            <ac:spMk id="11" creationId="{30930C23-E3E1-4BC6-A9C4-DF76FB99A190}"/>
          </ac:spMkLst>
        </pc:spChg>
        <pc:spChg chg="del">
          <ac:chgData name="Vanderfeesten, M.P.J.P." userId="048f2c7d-deea-47a7-8639-d6b6ed6e6c6e" providerId="ADAL" clId="{4EEDCA0E-4F1D-466B-9AEA-D3DCB2EFF549}" dt="2021-11-15T09:45:36.141" v="1450" actId="478"/>
          <ac:spMkLst>
            <pc:docMk/>
            <pc:sldMk cId="3901023590" sldId="755"/>
            <ac:spMk id="14" creationId="{F9ED238F-0CEB-43E6-B294-5DBDF1DA44BD}"/>
          </ac:spMkLst>
        </pc:spChg>
        <pc:spChg chg="mod">
          <ac:chgData name="Vanderfeesten, M.P.J.P." userId="048f2c7d-deea-47a7-8639-d6b6ed6e6c6e" providerId="ADAL" clId="{4EEDCA0E-4F1D-466B-9AEA-D3DCB2EFF549}" dt="2021-11-15T09:26:10.923" v="1286" actId="20577"/>
          <ac:spMkLst>
            <pc:docMk/>
            <pc:sldMk cId="3901023590" sldId="755"/>
            <ac:spMk id="15" creationId="{25882C52-CD99-4909-8D36-E0D30E4D479F}"/>
          </ac:spMkLst>
        </pc:spChg>
        <pc:spChg chg="add del mod">
          <ac:chgData name="Vanderfeesten, M.P.J.P." userId="048f2c7d-deea-47a7-8639-d6b6ed6e6c6e" providerId="ADAL" clId="{4EEDCA0E-4F1D-466B-9AEA-D3DCB2EFF549}" dt="2021-11-15T09:45:36.141" v="1450" actId="478"/>
          <ac:spMkLst>
            <pc:docMk/>
            <pc:sldMk cId="3901023590" sldId="755"/>
            <ac:spMk id="16" creationId="{F9BE9A71-ADEC-467B-8B96-401941AADEAB}"/>
          </ac:spMkLst>
        </pc:spChg>
        <pc:grpChg chg="add mod">
          <ac:chgData name="Vanderfeesten, M.P.J.P." userId="048f2c7d-deea-47a7-8639-d6b6ed6e6c6e" providerId="ADAL" clId="{4EEDCA0E-4F1D-466B-9AEA-D3DCB2EFF549}" dt="2021-11-15T09:16:27.608" v="1005" actId="164"/>
          <ac:grpSpMkLst>
            <pc:docMk/>
            <pc:sldMk cId="3901023590" sldId="755"/>
            <ac:grpSpMk id="10" creationId="{4AB37363-ED91-4AF1-9D62-CFF690D5A424}"/>
          </ac:grpSpMkLst>
        </pc:grpChg>
        <pc:grpChg chg="add mod">
          <ac:chgData name="Vanderfeesten, M.P.J.P." userId="048f2c7d-deea-47a7-8639-d6b6ed6e6c6e" providerId="ADAL" clId="{4EEDCA0E-4F1D-466B-9AEA-D3DCB2EFF549}" dt="2021-11-15T10:43:55.076" v="2148" actId="1076"/>
          <ac:grpSpMkLst>
            <pc:docMk/>
            <pc:sldMk cId="3901023590" sldId="755"/>
            <ac:grpSpMk id="12" creationId="{801BA0EA-6E8F-4905-B7E3-B01FC9128E76}"/>
          </ac:grpSpMkLst>
        </pc:grpChg>
        <pc:grpChg chg="add mod">
          <ac:chgData name="Vanderfeesten, M.P.J.P." userId="048f2c7d-deea-47a7-8639-d6b6ed6e6c6e" providerId="ADAL" clId="{4EEDCA0E-4F1D-466B-9AEA-D3DCB2EFF549}" dt="2021-11-15T09:45:39.386" v="1451"/>
          <ac:grpSpMkLst>
            <pc:docMk/>
            <pc:sldMk cId="3901023590" sldId="755"/>
            <ac:grpSpMk id="17" creationId="{22250C40-37CD-4723-9EE7-DE63EDF4F115}"/>
          </ac:grpSpMkLst>
        </pc:grpChg>
        <pc:picChg chg="add mod">
          <ac:chgData name="Vanderfeesten, M.P.J.P." userId="048f2c7d-deea-47a7-8639-d6b6ed6e6c6e" providerId="ADAL" clId="{4EEDCA0E-4F1D-466B-9AEA-D3DCB2EFF549}" dt="2021-11-15T09:14:30.109" v="971" actId="164"/>
          <ac:picMkLst>
            <pc:docMk/>
            <pc:sldMk cId="3901023590" sldId="755"/>
            <ac:picMk id="4" creationId="{22F7C24C-D009-4A13-BEF6-0155F8F14008}"/>
          </ac:picMkLst>
        </pc:picChg>
        <pc:picChg chg="add mod">
          <ac:chgData name="Vanderfeesten, M.P.J.P." userId="048f2c7d-deea-47a7-8639-d6b6ed6e6c6e" providerId="ADAL" clId="{4EEDCA0E-4F1D-466B-9AEA-D3DCB2EFF549}" dt="2021-11-15T09:14:30.109" v="971" actId="164"/>
          <ac:picMkLst>
            <pc:docMk/>
            <pc:sldMk cId="3901023590" sldId="755"/>
            <ac:picMk id="6" creationId="{5E9D0FB2-4539-4A78-B0C3-3C79EE22AA5F}"/>
          </ac:picMkLst>
        </pc:picChg>
        <pc:picChg chg="del mod">
          <ac:chgData name="Vanderfeesten, M.P.J.P." userId="048f2c7d-deea-47a7-8639-d6b6ed6e6c6e" providerId="ADAL" clId="{4EEDCA0E-4F1D-466B-9AEA-D3DCB2EFF549}" dt="2021-11-15T09:45:36.141" v="1450" actId="478"/>
          <ac:picMkLst>
            <pc:docMk/>
            <pc:sldMk cId="3901023590" sldId="755"/>
            <ac:picMk id="8" creationId="{8C6372BD-2764-49FF-A70F-A794894D7159}"/>
          </ac:picMkLst>
        </pc:picChg>
        <pc:picChg chg="add mod modCrop">
          <ac:chgData name="Vanderfeesten, M.P.J.P." userId="048f2c7d-deea-47a7-8639-d6b6ed6e6c6e" providerId="ADAL" clId="{4EEDCA0E-4F1D-466B-9AEA-D3DCB2EFF549}" dt="2021-11-15T09:14:30.109" v="971" actId="164"/>
          <ac:picMkLst>
            <pc:docMk/>
            <pc:sldMk cId="3901023590" sldId="755"/>
            <ac:picMk id="9" creationId="{2D2385A6-1961-499A-B6B4-4AF8F5735989}"/>
          </ac:picMkLst>
        </pc:picChg>
        <pc:picChg chg="del">
          <ac:chgData name="Vanderfeesten, M.P.J.P." userId="048f2c7d-deea-47a7-8639-d6b6ed6e6c6e" providerId="ADAL" clId="{4EEDCA0E-4F1D-466B-9AEA-D3DCB2EFF549}" dt="2021-11-15T09:45:36.141" v="1450" actId="478"/>
          <ac:picMkLst>
            <pc:docMk/>
            <pc:sldMk cId="3901023590" sldId="755"/>
            <ac:picMk id="13" creationId="{2C7C9DE7-F23A-4078-944B-268142B0E2FF}"/>
          </ac:picMkLst>
        </pc:picChg>
        <pc:picChg chg="mod">
          <ac:chgData name="Vanderfeesten, M.P.J.P." userId="048f2c7d-deea-47a7-8639-d6b6ed6e6c6e" providerId="ADAL" clId="{4EEDCA0E-4F1D-466B-9AEA-D3DCB2EFF549}" dt="2021-11-15T09:45:39.386" v="1451"/>
          <ac:picMkLst>
            <pc:docMk/>
            <pc:sldMk cId="3901023590" sldId="755"/>
            <ac:picMk id="18" creationId="{0374C20D-478C-404B-8513-E4018D3FBF3F}"/>
          </ac:picMkLst>
        </pc:picChg>
        <pc:picChg chg="mod">
          <ac:chgData name="Vanderfeesten, M.P.J.P." userId="048f2c7d-deea-47a7-8639-d6b6ed6e6c6e" providerId="ADAL" clId="{4EEDCA0E-4F1D-466B-9AEA-D3DCB2EFF549}" dt="2021-11-15T09:45:39.386" v="1451"/>
          <ac:picMkLst>
            <pc:docMk/>
            <pc:sldMk cId="3901023590" sldId="755"/>
            <ac:picMk id="19" creationId="{FE0E5578-B8C2-4A74-B7AD-AD0EA4861889}"/>
          </ac:picMkLst>
        </pc:picChg>
        <pc:picChg chg="mod">
          <ac:chgData name="Vanderfeesten, M.P.J.P." userId="048f2c7d-deea-47a7-8639-d6b6ed6e6c6e" providerId="ADAL" clId="{4EEDCA0E-4F1D-466B-9AEA-D3DCB2EFF549}" dt="2021-11-15T09:45:39.386" v="1451"/>
          <ac:picMkLst>
            <pc:docMk/>
            <pc:sldMk cId="3901023590" sldId="755"/>
            <ac:picMk id="20" creationId="{6C88A5A7-8A1D-42D4-974B-D13B3651FD15}"/>
          </ac:picMkLst>
        </pc:picChg>
        <pc:picChg chg="mod">
          <ac:chgData name="Vanderfeesten, M.P.J.P." userId="048f2c7d-deea-47a7-8639-d6b6ed6e6c6e" providerId="ADAL" clId="{4EEDCA0E-4F1D-466B-9AEA-D3DCB2EFF549}" dt="2021-11-15T09:45:39.386" v="1451"/>
          <ac:picMkLst>
            <pc:docMk/>
            <pc:sldMk cId="3901023590" sldId="755"/>
            <ac:picMk id="21" creationId="{4E1914BE-C0D3-4DDA-9383-CE12C7A386C9}"/>
          </ac:picMkLst>
        </pc:picChg>
        <pc:picChg chg="mod">
          <ac:chgData name="Vanderfeesten, M.P.J.P." userId="048f2c7d-deea-47a7-8639-d6b6ed6e6c6e" providerId="ADAL" clId="{4EEDCA0E-4F1D-466B-9AEA-D3DCB2EFF549}" dt="2021-11-15T09:45:39.386" v="1451"/>
          <ac:picMkLst>
            <pc:docMk/>
            <pc:sldMk cId="3901023590" sldId="755"/>
            <ac:picMk id="22" creationId="{239A61C9-8D58-480E-8984-DE25C081BFD4}"/>
          </ac:picMkLst>
        </pc:picChg>
      </pc:sldChg>
      <pc:sldChg chg="addSp delSp modSp add mod">
        <pc:chgData name="Vanderfeesten, M.P.J.P." userId="048f2c7d-deea-47a7-8639-d6b6ed6e6c6e" providerId="ADAL" clId="{4EEDCA0E-4F1D-466B-9AEA-D3DCB2EFF549}" dt="2021-11-15T10:42:04.322" v="2139" actId="113"/>
        <pc:sldMkLst>
          <pc:docMk/>
          <pc:sldMk cId="81000419" sldId="756"/>
        </pc:sldMkLst>
        <pc:spChg chg="mod">
          <ac:chgData name="Vanderfeesten, M.P.J.P." userId="048f2c7d-deea-47a7-8639-d6b6ed6e6c6e" providerId="ADAL" clId="{4EEDCA0E-4F1D-466B-9AEA-D3DCB2EFF549}" dt="2021-11-15T09:29:26.559" v="1314" actId="20577"/>
          <ac:spMkLst>
            <pc:docMk/>
            <pc:sldMk cId="81000419" sldId="756"/>
            <ac:spMk id="2" creationId="{DC6C359A-39F1-48B8-89B8-FC7400DDBA06}"/>
          </ac:spMkLst>
        </pc:spChg>
        <pc:spChg chg="add del mod">
          <ac:chgData name="Vanderfeesten, M.P.J.P." userId="048f2c7d-deea-47a7-8639-d6b6ed6e6c6e" providerId="ADAL" clId="{4EEDCA0E-4F1D-466B-9AEA-D3DCB2EFF549}" dt="2021-11-15T09:36:17.862" v="1394" actId="478"/>
          <ac:spMkLst>
            <pc:docMk/>
            <pc:sldMk cId="81000419" sldId="756"/>
            <ac:spMk id="11" creationId="{A328423F-F865-40C0-AD4B-5E10A4223FFB}"/>
          </ac:spMkLst>
        </pc:spChg>
        <pc:spChg chg="del mod">
          <ac:chgData name="Vanderfeesten, M.P.J.P." userId="048f2c7d-deea-47a7-8639-d6b6ed6e6c6e" providerId="ADAL" clId="{4EEDCA0E-4F1D-466B-9AEA-D3DCB2EFF549}" dt="2021-11-15T09:37:24.869" v="1405" actId="478"/>
          <ac:spMkLst>
            <pc:docMk/>
            <pc:sldMk cId="81000419" sldId="756"/>
            <ac:spMk id="14" creationId="{F9ED238F-0CEB-43E6-B294-5DBDF1DA44BD}"/>
          </ac:spMkLst>
        </pc:spChg>
        <pc:spChg chg="mod">
          <ac:chgData name="Vanderfeesten, M.P.J.P." userId="048f2c7d-deea-47a7-8639-d6b6ed6e6c6e" providerId="ADAL" clId="{4EEDCA0E-4F1D-466B-9AEA-D3DCB2EFF549}" dt="2021-11-15T10:42:04.322" v="2139" actId="113"/>
          <ac:spMkLst>
            <pc:docMk/>
            <pc:sldMk cId="81000419" sldId="756"/>
            <ac:spMk id="15" creationId="{25882C52-CD99-4909-8D36-E0D30E4D479F}"/>
          </ac:spMkLst>
        </pc:spChg>
        <pc:spChg chg="del">
          <ac:chgData name="Vanderfeesten, M.P.J.P." userId="048f2c7d-deea-47a7-8639-d6b6ed6e6c6e" providerId="ADAL" clId="{4EEDCA0E-4F1D-466B-9AEA-D3DCB2EFF549}" dt="2021-11-15T09:36:41.470" v="1397" actId="478"/>
          <ac:spMkLst>
            <pc:docMk/>
            <pc:sldMk cId="81000419" sldId="756"/>
            <ac:spMk id="16" creationId="{CEB7DAA0-DD51-4003-A103-82238FDB03AB}"/>
          </ac:spMkLst>
        </pc:spChg>
        <pc:grpChg chg="add mod">
          <ac:chgData name="Vanderfeesten, M.P.J.P." userId="048f2c7d-deea-47a7-8639-d6b6ed6e6c6e" providerId="ADAL" clId="{4EEDCA0E-4F1D-466B-9AEA-D3DCB2EFF549}" dt="2021-11-15T09:44:59.949" v="1446" actId="164"/>
          <ac:grpSpMkLst>
            <pc:docMk/>
            <pc:sldMk cId="81000419" sldId="756"/>
            <ac:grpSpMk id="3" creationId="{9E3958F6-7D5D-401A-9E61-E792130D526C}"/>
          </ac:grpSpMkLst>
        </pc:grpChg>
        <pc:picChg chg="del mod">
          <ac:chgData name="Vanderfeesten, M.P.J.P." userId="048f2c7d-deea-47a7-8639-d6b6ed6e6c6e" providerId="ADAL" clId="{4EEDCA0E-4F1D-466B-9AEA-D3DCB2EFF549}" dt="2021-11-15T09:37:22.812" v="1404" actId="478"/>
          <ac:picMkLst>
            <pc:docMk/>
            <pc:sldMk cId="81000419" sldId="756"/>
            <ac:picMk id="8" creationId="{8C6372BD-2764-49FF-A70F-A794894D7159}"/>
          </ac:picMkLst>
        </pc:picChg>
        <pc:picChg chg="add mod">
          <ac:chgData name="Vanderfeesten, M.P.J.P." userId="048f2c7d-deea-47a7-8639-d6b6ed6e6c6e" providerId="ADAL" clId="{4EEDCA0E-4F1D-466B-9AEA-D3DCB2EFF549}" dt="2021-11-15T09:44:59.949" v="1446" actId="164"/>
          <ac:picMkLst>
            <pc:docMk/>
            <pc:sldMk cId="81000419" sldId="756"/>
            <ac:picMk id="9" creationId="{F1DCA288-026F-4CFD-824C-340B9F349B71}"/>
          </ac:picMkLst>
        </pc:picChg>
        <pc:picChg chg="add mod">
          <ac:chgData name="Vanderfeesten, M.P.J.P." userId="048f2c7d-deea-47a7-8639-d6b6ed6e6c6e" providerId="ADAL" clId="{4EEDCA0E-4F1D-466B-9AEA-D3DCB2EFF549}" dt="2021-11-15T09:44:59.949" v="1446" actId="164"/>
          <ac:picMkLst>
            <pc:docMk/>
            <pc:sldMk cId="81000419" sldId="756"/>
            <ac:picMk id="10" creationId="{EBFE3F55-DE5F-4DA7-A37D-4ADD5CB38F7E}"/>
          </ac:picMkLst>
        </pc:picChg>
        <pc:picChg chg="add mod modCrop">
          <ac:chgData name="Vanderfeesten, M.P.J.P." userId="048f2c7d-deea-47a7-8639-d6b6ed6e6c6e" providerId="ADAL" clId="{4EEDCA0E-4F1D-466B-9AEA-D3DCB2EFF549}" dt="2021-11-15T09:44:59.949" v="1446" actId="164"/>
          <ac:picMkLst>
            <pc:docMk/>
            <pc:sldMk cId="81000419" sldId="756"/>
            <ac:picMk id="12" creationId="{471F30F6-6B39-4809-9586-2B86D194A788}"/>
          </ac:picMkLst>
        </pc:picChg>
        <pc:picChg chg="del mod">
          <ac:chgData name="Vanderfeesten, M.P.J.P." userId="048f2c7d-deea-47a7-8639-d6b6ed6e6c6e" providerId="ADAL" clId="{4EEDCA0E-4F1D-466B-9AEA-D3DCB2EFF549}" dt="2021-11-15T09:37:18.631" v="1403" actId="478"/>
          <ac:picMkLst>
            <pc:docMk/>
            <pc:sldMk cId="81000419" sldId="756"/>
            <ac:picMk id="13" creationId="{2C7C9DE7-F23A-4078-944B-268142B0E2FF}"/>
          </ac:picMkLst>
        </pc:picChg>
        <pc:picChg chg="add mod">
          <ac:chgData name="Vanderfeesten, M.P.J.P." userId="048f2c7d-deea-47a7-8639-d6b6ed6e6c6e" providerId="ADAL" clId="{4EEDCA0E-4F1D-466B-9AEA-D3DCB2EFF549}" dt="2021-11-15T09:44:59.949" v="1446" actId="164"/>
          <ac:picMkLst>
            <pc:docMk/>
            <pc:sldMk cId="81000419" sldId="756"/>
            <ac:picMk id="17" creationId="{4F91A411-3669-4FFD-8E72-B3748003B4EB}"/>
          </ac:picMkLst>
        </pc:picChg>
        <pc:picChg chg="add mod">
          <ac:chgData name="Vanderfeesten, M.P.J.P." userId="048f2c7d-deea-47a7-8639-d6b6ed6e6c6e" providerId="ADAL" clId="{4EEDCA0E-4F1D-466B-9AEA-D3DCB2EFF549}" dt="2021-11-15T09:44:59.949" v="1446" actId="164"/>
          <ac:picMkLst>
            <pc:docMk/>
            <pc:sldMk cId="81000419" sldId="756"/>
            <ac:picMk id="5122" creationId="{E7C25461-ED7B-4EBE-9761-BE154A822340}"/>
          </ac:picMkLst>
        </pc:picChg>
      </pc:sldChg>
      <pc:sldMasterChg chg="modSldLayout">
        <pc:chgData name="Vanderfeesten, M.P.J.P." userId="048f2c7d-deea-47a7-8639-d6b6ed6e6c6e" providerId="ADAL" clId="{4EEDCA0E-4F1D-466B-9AEA-D3DCB2EFF549}" dt="2021-11-15T09:35:28.202" v="1387" actId="1076"/>
        <pc:sldMasterMkLst>
          <pc:docMk/>
          <pc:sldMasterMk cId="0" sldId="2147483648"/>
        </pc:sldMasterMkLst>
        <pc:sldLayoutChg chg="modSp mod">
          <pc:chgData name="Vanderfeesten, M.P.J.P." userId="048f2c7d-deea-47a7-8639-d6b6ed6e6c6e" providerId="ADAL" clId="{4EEDCA0E-4F1D-466B-9AEA-D3DCB2EFF549}" dt="2021-11-15T09:35:28.202" v="1387" actId="1076"/>
          <pc:sldLayoutMkLst>
            <pc:docMk/>
            <pc:sldMasterMk cId="0" sldId="2147483648"/>
            <pc:sldLayoutMk cId="716663235" sldId="2147483661"/>
          </pc:sldLayoutMkLst>
          <pc:spChg chg="mod">
            <ac:chgData name="Vanderfeesten, M.P.J.P." userId="048f2c7d-deea-47a7-8639-d6b6ed6e6c6e" providerId="ADAL" clId="{4EEDCA0E-4F1D-466B-9AEA-D3DCB2EFF549}" dt="2021-11-15T09:35:28.202" v="1387" actId="1076"/>
            <ac:spMkLst>
              <pc:docMk/>
              <pc:sldMasterMk cId="0" sldId="2147483648"/>
              <pc:sldLayoutMk cId="716663235" sldId="2147483661"/>
              <ac:spMk id="25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" name="Google Shape;1935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>
              <a:latin typeface="Helvetica" pitchFamily="2" charset="0"/>
            </a:endParaRPr>
          </a:p>
        </p:txBody>
      </p:sp>
      <p:sp>
        <p:nvSpPr>
          <p:cNvPr id="1936" name="Google Shape;193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T" dirty="0"/>
          </a:p>
        </p:txBody>
      </p:sp>
    </p:spTree>
    <p:extLst>
      <p:ext uri="{BB962C8B-B14F-4D97-AF65-F5344CB8AC3E}">
        <p14:creationId xmlns:p14="http://schemas.microsoft.com/office/powerpoint/2010/main" val="948109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7580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ubtitle - Green">
  <p:cSld name="1_Subtitle - Gree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8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16" y="9"/>
            <a:ext cx="12191984" cy="6857991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81"/>
          <p:cNvSpPr txBox="1">
            <a:spLocks noGrp="1"/>
          </p:cNvSpPr>
          <p:nvPr>
            <p:ph type="title"/>
          </p:nvPr>
        </p:nvSpPr>
        <p:spPr>
          <a:xfrm>
            <a:off x="571500" y="406401"/>
            <a:ext cx="5987344" cy="1111249"/>
          </a:xfrm>
          <a:prstGeom prst="rect">
            <a:avLst/>
          </a:prstGeom>
          <a:solidFill>
            <a:srgbClr val="007C73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180000" tIns="72000" rIns="72000" bIns="72000" anchor="b" anchorCtr="0">
            <a:normAutofit/>
          </a:bodyPr>
          <a:lstStyle>
            <a:lvl1pPr marR="0" lvl="0" algn="l">
              <a:lnSpc>
                <a:spcPct val="9714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25"/>
              <a:buFont typeface="Calibri"/>
              <a:buNone/>
              <a:defRPr sz="2625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81"/>
          <p:cNvSpPr txBox="1">
            <a:spLocks noGrp="1"/>
          </p:cNvSpPr>
          <p:nvPr>
            <p:ph type="body" idx="1"/>
          </p:nvPr>
        </p:nvSpPr>
        <p:spPr>
          <a:xfrm>
            <a:off x="571501" y="1753201"/>
            <a:ext cx="5987345" cy="976912"/>
          </a:xfrm>
          <a:prstGeom prst="rect">
            <a:avLst/>
          </a:prstGeom>
          <a:solidFill>
            <a:srgbClr val="59AC42">
              <a:alpha val="89803"/>
            </a:srgbClr>
          </a:solidFill>
          <a:ln>
            <a:noFill/>
          </a:ln>
        </p:spPr>
        <p:txBody>
          <a:bodyPr spcFirstLastPara="1" wrap="square" lIns="180000" tIns="64800" rIns="72000" bIns="162000" anchor="t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81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" name="Google Shape;23;p81"/>
          <p:cNvSpPr/>
          <p:nvPr/>
        </p:nvSpPr>
        <p:spPr>
          <a:xfrm>
            <a:off x="1248833" y="1517654"/>
            <a:ext cx="262467" cy="98425"/>
          </a:xfrm>
          <a:custGeom>
            <a:avLst/>
            <a:gdLst/>
            <a:ahLst/>
            <a:cxnLst/>
            <a:rect l="l" t="t" r="r" b="b"/>
            <a:pathLst>
              <a:path w="196850" h="98425" extrusionOk="0">
                <a:moveTo>
                  <a:pt x="0" y="3175"/>
                </a:moveTo>
                <a:lnTo>
                  <a:pt x="95250" y="98425"/>
                </a:lnTo>
                <a:lnTo>
                  <a:pt x="1968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007C73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" name="Google Shape;24;p81"/>
          <p:cNvGrpSpPr/>
          <p:nvPr/>
        </p:nvGrpSpPr>
        <p:grpSpPr>
          <a:xfrm>
            <a:off x="571500" y="1555754"/>
            <a:ext cx="5987344" cy="196851"/>
            <a:chOff x="428625" y="1555751"/>
            <a:chExt cx="4490508" cy="196851"/>
          </a:xfrm>
        </p:grpSpPr>
        <p:sp>
          <p:nvSpPr>
            <p:cNvPr id="25" name="Google Shape;25;p81"/>
            <p:cNvSpPr/>
            <p:nvPr/>
          </p:nvSpPr>
          <p:spPr>
            <a:xfrm>
              <a:off x="428625" y="1555751"/>
              <a:ext cx="869950" cy="196850"/>
            </a:xfrm>
            <a:custGeom>
              <a:avLst/>
              <a:gdLst/>
              <a:ahLst/>
              <a:cxnLst/>
              <a:rect l="l" t="t" r="r" b="b"/>
              <a:pathLst>
                <a:path w="869950" h="196850" extrusionOk="0">
                  <a:moveTo>
                    <a:pt x="0" y="0"/>
                  </a:moveTo>
                  <a:lnTo>
                    <a:pt x="495300" y="0"/>
                  </a:lnTo>
                  <a:lnTo>
                    <a:pt x="606425" y="107950"/>
                  </a:lnTo>
                  <a:lnTo>
                    <a:pt x="704850" y="3175"/>
                  </a:lnTo>
                  <a:lnTo>
                    <a:pt x="869950" y="3175"/>
                  </a:lnTo>
                  <a:lnTo>
                    <a:pt x="869950" y="196850"/>
                  </a:lnTo>
                  <a:lnTo>
                    <a:pt x="0" y="196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42">
                <a:alpha val="8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81"/>
            <p:cNvSpPr/>
            <p:nvPr/>
          </p:nvSpPr>
          <p:spPr>
            <a:xfrm>
              <a:off x="1298575" y="1558926"/>
              <a:ext cx="3620558" cy="193676"/>
            </a:xfrm>
            <a:prstGeom prst="rect">
              <a:avLst/>
            </a:prstGeom>
            <a:solidFill>
              <a:srgbClr val="59AC42">
                <a:alpha val="8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7" name="Google Shape;27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52598" y="5240272"/>
            <a:ext cx="2157807" cy="118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8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19761" y="135683"/>
            <a:ext cx="1117460" cy="393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4">
  <p:cSld name="Title 4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9"/>
          <p:cNvSpPr/>
          <p:nvPr/>
        </p:nvSpPr>
        <p:spPr>
          <a:xfrm>
            <a:off x="0" y="6019800"/>
            <a:ext cx="12192076" cy="83812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5400" dist="12700" dir="5400000" rotWithShape="0">
              <a:schemeClr val="lt1">
                <a:alpha val="49411"/>
              </a:schemeClr>
            </a:outerShdw>
          </a:effectLst>
        </p:spPr>
        <p:txBody>
          <a:bodyPr spcFirstLastPara="1" wrap="square" lIns="35719" tIns="35719" rIns="35719" bIns="35719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</a:pPr>
            <a:endParaRPr sz="1650" b="0" i="0" u="none" strike="noStrike" cap="none" dirty="0">
              <a:solidFill>
                <a:srgbClr val="FFFFFF"/>
              </a:solidFill>
              <a:latin typeface="Helvetica Light" pitchFamily="2" charset="0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12" name="Google Shape;12;p19"/>
          <p:cNvSpPr txBox="1">
            <a:spLocks noGrp="1"/>
          </p:cNvSpPr>
          <p:nvPr>
            <p:ph type="body" idx="1"/>
          </p:nvPr>
        </p:nvSpPr>
        <p:spPr>
          <a:xfrm>
            <a:off x="523139" y="1610048"/>
            <a:ext cx="11003625" cy="181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72000" anchor="b" anchorCtr="0">
            <a:noAutofit/>
          </a:bodyPr>
          <a:lstStyle>
            <a:lvl1pPr marL="342900" lvl="0" indent="-1714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alibri"/>
              <a:buNone/>
              <a:defRPr sz="7200" b="1" i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lvl="1" indent="-171450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/>
            </a:lvl2pPr>
            <a:lvl3pPr marL="1028700" lvl="2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371600" lvl="3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1714500" lvl="4" indent="-171450" algn="ctr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2D3293"/>
              </a:buClr>
              <a:buSzPts val="3900"/>
              <a:buFont typeface="Open Sans"/>
              <a:buNone/>
              <a:defRPr sz="3900" b="1" i="0">
                <a:solidFill>
                  <a:srgbClr val="2D3293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057400" lvl="5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2400300" lvl="6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2743200" lvl="7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3086100" lvl="8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body" idx="2"/>
          </p:nvPr>
        </p:nvSpPr>
        <p:spPr>
          <a:xfrm>
            <a:off x="502831" y="3429000"/>
            <a:ext cx="11023875" cy="2133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72000" rIns="0" bIns="0" anchor="t" anchorCtr="0">
            <a:noAutofit/>
          </a:bodyPr>
          <a:lstStyle>
            <a:lvl1pPr marL="342900" lvl="0" indent="-171450" algn="l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chemeClr val="lt1"/>
              </a:buClr>
              <a:buSzPts val="3150"/>
              <a:buFont typeface="Arial"/>
              <a:buNone/>
              <a:defRPr sz="315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85800" lvl="1" indent="-171450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 Light"/>
              <a:buNone/>
              <a:defRPr/>
            </a:lvl2pPr>
            <a:lvl3pPr marL="1028700" lvl="2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371600" lvl="3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1714500" lvl="4" indent="-171450" algn="ctr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2D3293"/>
              </a:buClr>
              <a:buSzPts val="3900"/>
              <a:buFont typeface="Open Sans"/>
              <a:buNone/>
              <a:defRPr sz="3900" b="1" i="0">
                <a:solidFill>
                  <a:srgbClr val="2D3293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057400" lvl="5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2400300" lvl="6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2743200" lvl="7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3086100" lvl="8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grpSp>
        <p:nvGrpSpPr>
          <p:cNvPr id="14" name="Google Shape;14;p19"/>
          <p:cNvGrpSpPr/>
          <p:nvPr/>
        </p:nvGrpSpPr>
        <p:grpSpPr>
          <a:xfrm>
            <a:off x="8950173" y="6258503"/>
            <a:ext cx="1750331" cy="360795"/>
            <a:chOff x="11725043" y="8364911"/>
            <a:chExt cx="2333774" cy="481060"/>
          </a:xfrm>
        </p:grpSpPr>
        <p:pic>
          <p:nvPicPr>
            <p:cNvPr id="15" name="Google Shape;15;p19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1725043" y="8364911"/>
              <a:ext cx="577273" cy="4810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Google Shape;16;p19"/>
            <p:cNvSpPr txBox="1"/>
            <p:nvPr/>
          </p:nvSpPr>
          <p:spPr>
            <a:xfrm>
              <a:off x="12340417" y="8446825"/>
              <a:ext cx="17184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D3293"/>
                </a:buClr>
                <a:buSzPts val="2200"/>
                <a:buFont typeface="Open Sans"/>
                <a:buNone/>
              </a:pPr>
              <a:r>
                <a:rPr lang="de-DE" sz="1650" b="0" i="0" u="none" strike="noStrike" cap="none">
                  <a:solidFill>
                    <a:srgbClr val="2D3293"/>
                  </a:solidFill>
                  <a:latin typeface="Open Sans"/>
                  <a:ea typeface="Open Sans"/>
                  <a:cs typeface="Open Sans"/>
                  <a:sym typeface="Open Sans"/>
                </a:rPr>
                <a:t>@</a:t>
              </a:r>
              <a:r>
                <a:rPr lang="de-DE" sz="1650" b="1" i="0" u="none" strike="noStrike" cap="none">
                  <a:solidFill>
                    <a:srgbClr val="2D3293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rPr>
                <a:t>openaire_eu</a:t>
              </a:r>
              <a:endPara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7" name="Google Shape;17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3426" y="495288"/>
            <a:ext cx="739877" cy="73742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19"/>
          <p:cNvSpPr txBox="1">
            <a:spLocks noGrp="1"/>
          </p:cNvSpPr>
          <p:nvPr>
            <p:ph type="body" idx="3"/>
          </p:nvPr>
        </p:nvSpPr>
        <p:spPr>
          <a:xfrm>
            <a:off x="6845594" y="642424"/>
            <a:ext cx="4681125" cy="286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342900" lvl="0" indent="-171450" algn="r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chemeClr val="lt1"/>
              </a:buClr>
              <a:buSzPts val="2250"/>
              <a:buFont typeface="Calibri"/>
              <a:buNone/>
              <a:defRPr sz="2250" b="1" i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lvl="1" indent="-171450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2D3293"/>
              </a:buClr>
              <a:buSzPts val="1350"/>
              <a:buFont typeface="Arial"/>
              <a:buNone/>
              <a:defRPr sz="1350" b="1" i="0">
                <a:solidFill>
                  <a:srgbClr val="2D3293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028700" lvl="2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371600" lvl="3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1714500" lvl="4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057400" lvl="5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2400300" lvl="6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2743200" lvl="7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3086100" lvl="8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body" idx="4"/>
          </p:nvPr>
        </p:nvSpPr>
        <p:spPr>
          <a:xfrm>
            <a:off x="6845594" y="928445"/>
            <a:ext cx="4681125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6000" rIns="0" bIns="0" anchor="t" anchorCtr="0">
            <a:noAutofit/>
          </a:bodyPr>
          <a:lstStyle>
            <a:lvl1pPr marL="342900" lvl="0" indent="-171450" algn="r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85800" lvl="1" indent="-171450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2D3293"/>
              </a:buClr>
              <a:buSzPts val="1350"/>
              <a:buFont typeface="Arial"/>
              <a:buNone/>
              <a:defRPr sz="1350" b="1" i="0">
                <a:solidFill>
                  <a:srgbClr val="2D3293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028700" lvl="2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3pPr>
            <a:lvl4pPr marL="1371600" lvl="3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4pPr>
            <a:lvl5pPr marL="1714500" lvl="4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5pPr>
            <a:lvl6pPr marL="2057400" lvl="5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6pPr>
            <a:lvl7pPr marL="2400300" lvl="6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7pPr>
            <a:lvl8pPr marL="2743200" lvl="7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8pPr>
            <a:lvl9pPr marL="3086100" lvl="8" indent="-235744" algn="l">
              <a:lnSpc>
                <a:spcPct val="100000"/>
              </a:lnSpc>
              <a:spcBef>
                <a:spcPts val="2925"/>
              </a:spcBef>
              <a:spcAft>
                <a:spcPts val="0"/>
              </a:spcAft>
              <a:buClr>
                <a:srgbClr val="000000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pic>
        <p:nvPicPr>
          <p:cNvPr id="20" name="Google Shape;20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400000" flipH="1">
            <a:off x="375223" y="4227708"/>
            <a:ext cx="1450298" cy="2200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951804" y="6344230"/>
            <a:ext cx="645060" cy="230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02071" y="6147986"/>
            <a:ext cx="878897" cy="610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1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89723" y="6152749"/>
            <a:ext cx="1557409" cy="555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19" descr="A picture containing sky, map, tex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-6484" y="-34593"/>
            <a:ext cx="12192000" cy="60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19"/>
          <p:cNvSpPr/>
          <p:nvPr/>
        </p:nvSpPr>
        <p:spPr>
          <a:xfrm>
            <a:off x="-9845" y="-36479"/>
            <a:ext cx="12203999" cy="6102000"/>
          </a:xfrm>
          <a:prstGeom prst="rect">
            <a:avLst/>
          </a:prstGeom>
          <a:gradFill>
            <a:gsLst>
              <a:gs pos="0">
                <a:srgbClr val="2D3293"/>
              </a:gs>
              <a:gs pos="8000">
                <a:srgbClr val="2D3293"/>
              </a:gs>
              <a:gs pos="100000">
                <a:srgbClr val="2D3293">
                  <a:alpha val="0"/>
                </a:srgbClr>
              </a:gs>
            </a:gsLst>
            <a:lin ang="2700006" scaled="0"/>
          </a:gradFill>
          <a:ln>
            <a:noFill/>
          </a:ln>
          <a:effectLst>
            <a:outerShdw blurRad="25400" dist="12700" dir="5400000" rotWithShape="0">
              <a:schemeClr val="accent1">
                <a:alpha val="49411"/>
              </a:schemeClr>
            </a:outerShdw>
          </a:effectLst>
        </p:spPr>
        <p:txBody>
          <a:bodyPr spcFirstLastPara="1" wrap="square" lIns="35719" tIns="35719" rIns="35719" bIns="35719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Helvetica Neue Light"/>
              <a:buNone/>
            </a:pPr>
            <a:endParaRPr sz="1650" b="0" i="0" u="none" strike="noStrike" cap="none" dirty="0">
              <a:solidFill>
                <a:srgbClr val="FFFFFF"/>
              </a:solidFill>
              <a:latin typeface="Helvetica Light" pitchFamily="2" charset="0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6" name="Google Shape;26;p19"/>
          <p:cNvSpPr txBox="1">
            <a:spLocks noGrp="1"/>
          </p:cNvSpPr>
          <p:nvPr>
            <p:ph type="ftr" idx="11"/>
          </p:nvPr>
        </p:nvSpPr>
        <p:spPr>
          <a:xfrm>
            <a:off x="3623692" y="6312023"/>
            <a:ext cx="4945050" cy="282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A6A"/>
              </a:buClr>
              <a:buSzPts val="1800"/>
              <a:buFont typeface="Calibri"/>
              <a:buNone/>
              <a:defRPr sz="1350" b="0" i="0">
                <a:solidFill>
                  <a:srgbClr val="6A6A6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16663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leen titel">
  <p:cSld name="Alleen titel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2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2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82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82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82"/>
          <p:cNvSpPr/>
          <p:nvPr/>
        </p:nvSpPr>
        <p:spPr>
          <a:xfrm rot="10800000" flipH="1">
            <a:off x="823387" y="1197773"/>
            <a:ext cx="256116" cy="107951"/>
          </a:xfrm>
          <a:prstGeom prst="triangle">
            <a:avLst>
              <a:gd name="adj" fmla="val 50000"/>
            </a:avLst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ormal slide">
  <p:cSld name="Normal slid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3"/>
          <p:cNvSpPr txBox="1">
            <a:spLocks noGrp="1"/>
          </p:cNvSpPr>
          <p:nvPr>
            <p:ph type="body" idx="1"/>
          </p:nvPr>
        </p:nvSpPr>
        <p:spPr>
          <a:xfrm>
            <a:off x="143340" y="1400175"/>
            <a:ext cx="11905323" cy="4776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  <a:defRPr/>
            </a:lvl1pPr>
            <a:lvl2pPr marL="914400" lvl="1" indent="-32766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60"/>
              <a:buChar char="▪"/>
              <a:defRPr/>
            </a:lvl2pPr>
            <a:lvl3pPr marL="1371600" lvl="2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&gt;"/>
              <a:defRPr/>
            </a:lvl3pPr>
            <a:lvl4pPr marL="1828800" lvl="3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&gt;"/>
              <a:defRPr/>
            </a:lvl4pPr>
            <a:lvl5pPr marL="2286000" lvl="4" indent="-30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200"/>
              <a:buChar char="&gt;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83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3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3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" name="Google Shape;40;p83"/>
          <p:cNvSpPr txBox="1">
            <a:spLocks noGrp="1"/>
          </p:cNvSpPr>
          <p:nvPr>
            <p:ph type="title"/>
          </p:nvPr>
        </p:nvSpPr>
        <p:spPr>
          <a:xfrm>
            <a:off x="143340" y="116634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83"/>
          <p:cNvSpPr/>
          <p:nvPr/>
        </p:nvSpPr>
        <p:spPr>
          <a:xfrm rot="10800000" flipH="1">
            <a:off x="823387" y="1197773"/>
            <a:ext cx="256116" cy="107951"/>
          </a:xfrm>
          <a:prstGeom prst="triangle">
            <a:avLst>
              <a:gd name="adj" fmla="val 50000"/>
            </a:avLst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7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87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87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3" name="Google Shape;73;p87"/>
          <p:cNvSpPr/>
          <p:nvPr/>
        </p:nvSpPr>
        <p:spPr>
          <a:xfrm>
            <a:off x="0" y="0"/>
            <a:ext cx="2340864" cy="18013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901D"/>
          </a:solidFill>
          <a:ln w="12700" cap="flat" cmpd="sng">
            <a:solidFill>
              <a:srgbClr val="00639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2550" tIns="36275" rIns="72550" bIns="36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" name="Google Shape;76;p88" descr="TU_P5#white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96" y="6054027"/>
            <a:ext cx="1448473" cy="892396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88"/>
          <p:cNvSpPr txBox="1"/>
          <p:nvPr/>
        </p:nvSpPr>
        <p:spPr>
          <a:xfrm>
            <a:off x="10938868" y="6424546"/>
            <a:ext cx="1101949" cy="24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550" tIns="36275" rIns="72550" bIns="36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100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>
              <a:solidFill>
                <a:srgbClr val="00A6D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88" descr="O:\_masterpowerpoint\Open Science\LogoMzwar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5755" y="6353283"/>
            <a:ext cx="1862151" cy="312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laatje zonder achtergrond">
  <p:cSld name="Plaatje zonder achtergrond">
    <p:bg>
      <p:bgPr>
        <a:solidFill>
          <a:srgbClr val="6EBBD5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89"/>
          <p:cNvSpPr txBox="1">
            <a:spLocks noGrp="1"/>
          </p:cNvSpPr>
          <p:nvPr>
            <p:ph type="title"/>
          </p:nvPr>
        </p:nvSpPr>
        <p:spPr>
          <a:xfrm>
            <a:off x="143340" y="116634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89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89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3" name="Google Shape;83;p89" descr="TU_P5#white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96" y="6054027"/>
            <a:ext cx="1448473" cy="8923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eldia" type="title">
  <p:cSld name="TITLE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9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9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8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28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7" name="Google Shape;87;p90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90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90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_diagrams_with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022094" y="254001"/>
            <a:ext cx="10147812" cy="85901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4050" b="1" i="0" spc="-113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333367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2pPr>
            <a:lvl3pPr marL="666734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3pPr>
            <a:lvl4pPr marL="1000100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4pPr>
            <a:lvl5pPr marL="1333467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My Diagram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803039" y="5469039"/>
            <a:ext cx="1111169" cy="16667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77793" y="-291928"/>
            <a:ext cx="1111169" cy="1666754"/>
          </a:xfrm>
          <a:prstGeom prst="rect">
            <a:avLst/>
          </a:prstGeom>
        </p:spPr>
      </p:pic>
      <p:sp>
        <p:nvSpPr>
          <p:cNvPr id="13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5435187" y="6413622"/>
            <a:ext cx="6217891" cy="282178"/>
          </a:xfrm>
        </p:spPr>
        <p:txBody>
          <a:bodyPr>
            <a:normAutofit/>
          </a:bodyPr>
          <a:lstStyle>
            <a:lvl1pPr algn="r">
              <a:defRPr sz="105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OpenAIRE-Nexus Kick-off | Jan 19-20, 2021</a:t>
            </a:r>
            <a:endParaRPr lang="en-US" dirty="0"/>
          </a:p>
        </p:txBody>
      </p:sp>
      <p:sp>
        <p:nvSpPr>
          <p:cNvPr id="1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678477" y="6413621"/>
            <a:ext cx="381000" cy="282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3BFF8-0D63-FD42-A833-3FCF7F38E5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4222" y="6342503"/>
            <a:ext cx="445500" cy="297000"/>
          </a:xfrm>
          <a:prstGeom prst="rect">
            <a:avLst/>
          </a:prstGeom>
        </p:spPr>
      </p:pic>
      <p:pic>
        <p:nvPicPr>
          <p:cNvPr id="19" name="Picture 18" descr="Logo&#10;&#10;Description automatically generated with medium confidence">
            <a:extLst>
              <a:ext uri="{FF2B5EF4-FFF2-40B4-BE49-F238E27FC236}">
                <a16:creationId xmlns:a16="http://schemas.microsoft.com/office/drawing/2014/main" id="{645988F4-5994-1446-A5C7-C1E705E8486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02" y="6232151"/>
            <a:ext cx="1929707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8494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000251" y="594123"/>
            <a:ext cx="9596615" cy="637981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ts val="4980"/>
              </a:lnSpc>
              <a:spcBef>
                <a:spcPts val="0"/>
              </a:spcBef>
              <a:buNone/>
              <a:defRPr sz="4500" b="1" i="0" spc="0" baseline="0">
                <a:gradFill flip="none" rotWithShape="1">
                  <a:gsLst>
                    <a:gs pos="0">
                      <a:srgbClr val="A800FF"/>
                    </a:gs>
                    <a:gs pos="100000">
                      <a:srgbClr val="3700FF"/>
                    </a:gs>
                  </a:gsLst>
                  <a:lin ang="0" scaled="1"/>
                  <a:tileRect/>
                </a:gradFill>
                <a:latin typeface="Helvetica" charset="0"/>
                <a:ea typeface="Helvetica" charset="0"/>
                <a:cs typeface="Helvetica" charset="0"/>
              </a:defRPr>
            </a:lvl1pPr>
            <a:lvl2pPr marL="333367" indent="0">
              <a:buNone/>
              <a:defRPr/>
            </a:lvl2pPr>
            <a:lvl5pPr marL="1333467" indent="0" algn="ctr">
              <a:buFontTx/>
              <a:buNone/>
              <a:defRPr sz="3900" b="1" i="0" spc="-38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CONTENTS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2000251" y="1524327"/>
            <a:ext cx="9596615" cy="403827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3000" b="0" i="0" spc="0" baseline="0">
                <a:solidFill>
                  <a:srgbClr val="4687E6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333367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2pPr>
            <a:lvl3pPr marL="666734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3pPr>
            <a:lvl4pPr marL="1000100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4pPr>
            <a:lvl5pPr marL="1333467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- </a:t>
            </a:r>
          </a:p>
          <a:p>
            <a:pPr lvl="0"/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minima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nostrum -</a:t>
            </a:r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  <a:endParaRPr lang="el-GR" dirty="0"/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sit -</a:t>
            </a: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5435187" y="6312024"/>
            <a:ext cx="6217891" cy="282178"/>
          </a:xfrm>
        </p:spPr>
        <p:txBody>
          <a:bodyPr>
            <a:normAutofit/>
          </a:bodyPr>
          <a:lstStyle>
            <a:lvl1pPr algn="r">
              <a:defRPr sz="105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OpenAIRE-Nexus | Public Launch Event | 10th March 2021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678477" y="6312023"/>
            <a:ext cx="381000" cy="282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+mn-lt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364923-8168-9F49-AD73-E8D70A8913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4222" y="6342503"/>
            <a:ext cx="445500" cy="297000"/>
          </a:xfrm>
          <a:prstGeom prst="rect">
            <a:avLst/>
          </a:prstGeom>
        </p:spPr>
      </p:pic>
      <p:pic>
        <p:nvPicPr>
          <p:cNvPr id="13" name="Picture 12" descr="Logo&#10;&#10;Description automatically generated with medium confidence">
            <a:extLst>
              <a:ext uri="{FF2B5EF4-FFF2-40B4-BE49-F238E27FC236}">
                <a16:creationId xmlns:a16="http://schemas.microsoft.com/office/drawing/2014/main" id="{51DE8E0F-58AE-7144-B874-4C28329473A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02" y="6232151"/>
            <a:ext cx="1929707" cy="486000"/>
          </a:xfrm>
          <a:prstGeom prst="rect">
            <a:avLst/>
          </a:prstGeom>
        </p:spPr>
      </p:pic>
      <p:pic>
        <p:nvPicPr>
          <p:cNvPr id="4" name="Picture 3" descr="A picture containing purple, dark&#10;&#10;Description automatically generated">
            <a:extLst>
              <a:ext uri="{FF2B5EF4-FFF2-40B4-BE49-F238E27FC236}">
                <a16:creationId xmlns:a16="http://schemas.microsoft.com/office/drawing/2014/main" id="{CF26BE1A-96E5-F34D-93C2-A5D6D9C497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03"/>
            <a:ext cx="36385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120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80" descr="VU_NL_400px-15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1013679" y="6296028"/>
            <a:ext cx="1034984" cy="47800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80"/>
          <p:cNvSpPr txBox="1">
            <a:spLocks noGrp="1"/>
          </p:cNvSpPr>
          <p:nvPr>
            <p:ph type="title"/>
          </p:nvPr>
        </p:nvSpPr>
        <p:spPr>
          <a:xfrm>
            <a:off x="143340" y="116634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80"/>
          <p:cNvSpPr txBox="1">
            <a:spLocks noGrp="1"/>
          </p:cNvSpPr>
          <p:nvPr>
            <p:ph type="body" idx="1"/>
          </p:nvPr>
        </p:nvSpPr>
        <p:spPr>
          <a:xfrm>
            <a:off x="143339" y="1424785"/>
            <a:ext cx="11843348" cy="4752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None/>
              <a:defRPr sz="1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76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560"/>
              <a:buFont typeface="Noto Sans Symbols"/>
              <a:buChar char="▪"/>
              <a:defRPr sz="1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Calibri"/>
              <a:buChar char="&gt;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Calibri"/>
              <a:buChar char="&gt;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48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Calibri"/>
              <a:buChar char="&gt;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80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80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80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" name="Google Shape;16;p80"/>
          <p:cNvSpPr/>
          <p:nvPr/>
        </p:nvSpPr>
        <p:spPr>
          <a:xfrm rot="10800000" flipH="1">
            <a:off x="823387" y="1197773"/>
            <a:ext cx="256116" cy="107951"/>
          </a:xfrm>
          <a:prstGeom prst="triangle">
            <a:avLst>
              <a:gd name="adj" fmla="val 50000"/>
            </a:avLst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80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0086157" y="6388385"/>
            <a:ext cx="927522" cy="326741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www.elsevier.com/about/partnerships/sdg-research-mapping-initiative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3.png"/><Relationship Id="rId18" Type="http://schemas.openxmlformats.org/officeDocument/2006/relationships/image" Target="../media/image68.tiff"/><Relationship Id="rId26" Type="http://schemas.openxmlformats.org/officeDocument/2006/relationships/image" Target="../media/image76.svg"/><Relationship Id="rId3" Type="http://schemas.openxmlformats.org/officeDocument/2006/relationships/image" Target="../media/image53.svg"/><Relationship Id="rId21" Type="http://schemas.openxmlformats.org/officeDocument/2006/relationships/image" Target="../media/image71.tiff"/><Relationship Id="rId7" Type="http://schemas.openxmlformats.org/officeDocument/2006/relationships/image" Target="../media/image57.png"/><Relationship Id="rId12" Type="http://schemas.openxmlformats.org/officeDocument/2006/relationships/image" Target="../media/image62.svg"/><Relationship Id="rId17" Type="http://schemas.openxmlformats.org/officeDocument/2006/relationships/image" Target="../media/image67.tiff"/><Relationship Id="rId25" Type="http://schemas.openxmlformats.org/officeDocument/2006/relationships/image" Target="../media/image75.png"/><Relationship Id="rId33" Type="http://schemas.openxmlformats.org/officeDocument/2006/relationships/image" Target="../media/image83.png"/><Relationship Id="rId2" Type="http://schemas.openxmlformats.org/officeDocument/2006/relationships/image" Target="../media/image52.png"/><Relationship Id="rId16" Type="http://schemas.openxmlformats.org/officeDocument/2006/relationships/image" Target="../media/image66.svg"/><Relationship Id="rId20" Type="http://schemas.openxmlformats.org/officeDocument/2006/relationships/image" Target="../media/image70.svg"/><Relationship Id="rId29" Type="http://schemas.openxmlformats.org/officeDocument/2006/relationships/image" Target="../media/image79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24" Type="http://schemas.openxmlformats.org/officeDocument/2006/relationships/image" Target="../media/image74.tiff"/><Relationship Id="rId32" Type="http://schemas.openxmlformats.org/officeDocument/2006/relationships/image" Target="../media/image82.png"/><Relationship Id="rId5" Type="http://schemas.openxmlformats.org/officeDocument/2006/relationships/image" Target="../media/image55.png"/><Relationship Id="rId15" Type="http://schemas.openxmlformats.org/officeDocument/2006/relationships/image" Target="../media/image65.png"/><Relationship Id="rId23" Type="http://schemas.openxmlformats.org/officeDocument/2006/relationships/image" Target="../media/image73.svg"/><Relationship Id="rId28" Type="http://schemas.openxmlformats.org/officeDocument/2006/relationships/image" Target="../media/image78.svg"/><Relationship Id="rId10" Type="http://schemas.openxmlformats.org/officeDocument/2006/relationships/image" Target="../media/image60.png"/><Relationship Id="rId19" Type="http://schemas.openxmlformats.org/officeDocument/2006/relationships/image" Target="../media/image69.png"/><Relationship Id="rId31" Type="http://schemas.openxmlformats.org/officeDocument/2006/relationships/image" Target="../media/image81.png"/><Relationship Id="rId4" Type="http://schemas.openxmlformats.org/officeDocument/2006/relationships/image" Target="../media/image54.tiff"/><Relationship Id="rId9" Type="http://schemas.openxmlformats.org/officeDocument/2006/relationships/image" Target="../media/image59.png"/><Relationship Id="rId14" Type="http://schemas.openxmlformats.org/officeDocument/2006/relationships/image" Target="../media/image64.svg"/><Relationship Id="rId22" Type="http://schemas.openxmlformats.org/officeDocument/2006/relationships/image" Target="../media/image72.png"/><Relationship Id="rId27" Type="http://schemas.openxmlformats.org/officeDocument/2006/relationships/image" Target="../media/image77.png"/><Relationship Id="rId30" Type="http://schemas.openxmlformats.org/officeDocument/2006/relationships/image" Target="../media/image80.tiff"/><Relationship Id="rId8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4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88.png"/><Relationship Id="rId7" Type="http://schemas.openxmlformats.org/officeDocument/2006/relationships/image" Target="../media/image15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microsoft.com/office/2007/relationships/hdphoto" Target="../media/hdphoto1.wdp"/><Relationship Id="rId10" Type="http://schemas.openxmlformats.org/officeDocument/2006/relationships/image" Target="../media/image47.png"/><Relationship Id="rId4" Type="http://schemas.openxmlformats.org/officeDocument/2006/relationships/image" Target="../media/image89.png"/><Relationship Id="rId9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11" Type="http://schemas.openxmlformats.org/officeDocument/2006/relationships/image" Target="../media/image29.png"/><Relationship Id="rId5" Type="http://schemas.openxmlformats.org/officeDocument/2006/relationships/image" Target="../media/image23.jp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aurora-sdg-dashboard-v3" TargetMode="External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lliance.aurora-network.global/work-packages/aurora-sdg-research-dashboard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hyperlink" Target="https://sites.google.com/vu.nl/aurora-sdg-research-dashboard/deliverable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q=https%3A%2F%2Fdoi.org%2F10.5281%2Fzenodo.3813230&amp;sa=D&amp;sntz=1&amp;usg=AFQjCNFaMKTxlXkFalPlktyRjixU-c7QcQ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5281/zenodo.4917107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communities/aurora-universities-network/" TargetMode="External"/><Relationship Id="rId2" Type="http://schemas.openxmlformats.org/officeDocument/2006/relationships/hyperlink" Target="https://www.google.com/url?q=https%3A%2F%2Fdoi.org%2F10.5281%2Fzenodo.5224005&amp;sa=D&amp;sntz=1&amp;usg=AFQjCNHqS4zGcCtdBF5305NH3AQ69hz8l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hyperlink" Target="https://doi.org/10.5281/zenodo.560301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441356" y="5240870"/>
            <a:ext cx="1174924" cy="1187259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"/>
          <p:cNvSpPr txBox="1">
            <a:spLocks noGrp="1"/>
          </p:cNvSpPr>
          <p:nvPr>
            <p:ph type="title"/>
          </p:nvPr>
        </p:nvSpPr>
        <p:spPr>
          <a:xfrm>
            <a:off x="571500" y="406401"/>
            <a:ext cx="5987344" cy="1111249"/>
          </a:xfrm>
          <a:prstGeom prst="rect">
            <a:avLst/>
          </a:prstGeom>
          <a:solidFill>
            <a:srgbClr val="007C73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180000" tIns="72000" rIns="72000" bIns="72000" anchor="b" anchorCtr="0">
            <a:normAutofit/>
          </a:bodyPr>
          <a:lstStyle/>
          <a:p>
            <a:pPr marL="0" marR="0" lvl="0" indent="0" algn="l" rtl="0">
              <a:lnSpc>
                <a:spcPct val="9807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Calibri"/>
              <a:buNone/>
            </a:pPr>
            <a:r>
              <a:rPr lang="en-US"/>
              <a:t>AURORA SDG DASHBOARD </a:t>
            </a:r>
            <a:br>
              <a:rPr lang="en-US"/>
            </a:br>
            <a:r>
              <a:rPr lang="en-US"/>
              <a:t>FOR RESEARCH</a:t>
            </a:r>
            <a:endParaRPr/>
          </a:p>
        </p:txBody>
      </p:sp>
      <p:sp>
        <p:nvSpPr>
          <p:cNvPr id="97" name="Google Shape;97;p1"/>
          <p:cNvSpPr txBox="1">
            <a:spLocks noGrp="1"/>
          </p:cNvSpPr>
          <p:nvPr>
            <p:ph type="body" idx="1"/>
          </p:nvPr>
        </p:nvSpPr>
        <p:spPr>
          <a:xfrm>
            <a:off x="571501" y="1753201"/>
            <a:ext cx="5987345" cy="450614"/>
          </a:xfrm>
          <a:prstGeom prst="rect">
            <a:avLst/>
          </a:prstGeom>
          <a:solidFill>
            <a:srgbClr val="59AC42">
              <a:alpha val="89803"/>
            </a:srgbClr>
          </a:solidFill>
          <a:ln>
            <a:noFill/>
          </a:ln>
        </p:spPr>
        <p:txBody>
          <a:bodyPr spcFirstLastPara="1" wrap="square" lIns="180000" tIns="64800" rIns="72000" bIns="1620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n-US" sz="1600"/>
              <a:t>DEMONSTRATING THE SOCIETAL INFLUENCE OF OUR RESEARCH</a:t>
            </a:r>
            <a:endParaRPr sz="1600"/>
          </a:p>
        </p:txBody>
      </p:sp>
      <p:sp>
        <p:nvSpPr>
          <p:cNvPr id="98" name="Google Shape;98;p1"/>
          <p:cNvSpPr txBox="1"/>
          <p:nvPr/>
        </p:nvSpPr>
        <p:spPr>
          <a:xfrm>
            <a:off x="586499" y="5743713"/>
            <a:ext cx="5987346" cy="861774"/>
          </a:xfrm>
          <a:prstGeom prst="rect">
            <a:avLst/>
          </a:prstGeom>
          <a:solidFill>
            <a:schemeClr val="accent6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http://bit.ly/aurora-sdg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1000" b="0" i="1" u="none" strike="noStrike" cap="none" baseline="30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nd</a:t>
            </a:r>
            <a:r>
              <a:rPr lang="en-US" sz="1000" b="0" i="1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of March 2021 | UBVU MT| Maurice Vanderfeesten | Vrije Universiteit Amsterdam | Twitter: @maurice_</a:t>
            </a:r>
            <a:endParaRPr/>
          </a:p>
        </p:txBody>
      </p:sp>
      <p:pic>
        <p:nvPicPr>
          <p:cNvPr id="99" name="Google Shape;9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41356" y="4626674"/>
            <a:ext cx="3223002" cy="51117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"/>
          <p:cNvSpPr/>
          <p:nvPr/>
        </p:nvSpPr>
        <p:spPr>
          <a:xfrm>
            <a:off x="586499" y="2303879"/>
            <a:ext cx="5972345" cy="3343747"/>
          </a:xfrm>
          <a:prstGeom prst="rect">
            <a:avLst/>
          </a:prstGeom>
          <a:solidFill>
            <a:srgbClr val="FFFFFF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"/>
          <p:cNvSpPr/>
          <p:nvPr/>
        </p:nvSpPr>
        <p:spPr>
          <a:xfrm>
            <a:off x="6959064" y="6460446"/>
            <a:ext cx="470529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Photo by: Cpl. Jesus Sepulveda Torres</a:t>
            </a:r>
            <a:br>
              <a:rPr lang="en-US" sz="1000" b="0" i="0" u="none" strike="noStrike" cap="non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00" b="0" i="0" u="none" strike="noStrike" cap="non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https://www.mcbhawaii.marines.mil/Photos/igphoto/2001813560/</a:t>
            </a:r>
            <a:endParaRPr/>
          </a:p>
        </p:txBody>
      </p:sp>
      <p:pic>
        <p:nvPicPr>
          <p:cNvPr id="102" name="Google Shape;10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175" y="2303879"/>
            <a:ext cx="5911994" cy="3320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24A50-71BA-4BFC-BD65-C17E631F5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D3: SDG CLASSIFICATION SERVICE | NEXT UP</a:t>
            </a:r>
            <a:br>
              <a:rPr lang="en-US" dirty="0"/>
            </a:br>
            <a:endParaRPr lang="LID4096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185A050-BE14-4769-963D-DA85A3560276}"/>
              </a:ext>
            </a:extLst>
          </p:cNvPr>
          <p:cNvGrpSpPr/>
          <p:nvPr/>
        </p:nvGrpSpPr>
        <p:grpSpPr>
          <a:xfrm>
            <a:off x="1039978" y="841791"/>
            <a:ext cx="10112044" cy="5899576"/>
            <a:chOff x="2531833" y="655099"/>
            <a:chExt cx="10112044" cy="589957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69DE7A2-B466-49C3-B654-68475482F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31833" y="655099"/>
              <a:ext cx="10112044" cy="58995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050" name="Picture 2">
              <a:extLst>
                <a:ext uri="{FF2B5EF4-FFF2-40B4-BE49-F238E27FC236}">
                  <a16:creationId xmlns:a16="http://schemas.microsoft.com/office/drawing/2014/main" id="{9521615C-03A9-43BA-AA47-4576BB72FD1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1" t="21830" r="2581" b="4672"/>
            <a:stretch/>
          </p:blipFill>
          <p:spPr bwMode="auto">
            <a:xfrm>
              <a:off x="4345711" y="3156719"/>
              <a:ext cx="7702952" cy="3380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B41EB97-DD82-4120-B7B3-2D97FBF11F7C}"/>
              </a:ext>
            </a:extLst>
          </p:cNvPr>
          <p:cNvSpPr txBox="1"/>
          <p:nvPr/>
        </p:nvSpPr>
        <p:spPr>
          <a:xfrm rot="19619002">
            <a:off x="938827" y="2405447"/>
            <a:ext cx="2229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FE9D5"/>
                </a:solidFill>
                <a:latin typeface="Arial Black" panose="020B0A04020102020204" pitchFamily="34" charset="0"/>
              </a:rPr>
              <a:t>MOCKUP</a:t>
            </a:r>
            <a:endParaRPr lang="LID4096" sz="2800" dirty="0">
              <a:solidFill>
                <a:srgbClr val="7FE9D5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64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705640-AC4F-4B12-AF6D-22E5702C3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36731" y="1400175"/>
            <a:ext cx="8311932" cy="5413984"/>
          </a:xfrm>
        </p:spPr>
        <p:txBody>
          <a:bodyPr>
            <a:normAutofit lnSpcReduction="10000"/>
          </a:bodyPr>
          <a:lstStyle/>
          <a:p>
            <a:pPr lvl="1"/>
            <a:r>
              <a:rPr lang="en-GB" dirty="0">
                <a:hlinkClick r:id="rId2"/>
              </a:rPr>
              <a:t>https://www.elsevier.com/about/partnerships/sdg-research-mapping-initiative</a:t>
            </a:r>
            <a:r>
              <a:rPr lang="en-GB" dirty="0"/>
              <a:t>  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Our goals: </a:t>
            </a:r>
          </a:p>
          <a:p>
            <a:pPr lvl="2"/>
            <a:r>
              <a:rPr lang="en-US" dirty="0"/>
              <a:t>👍</a:t>
            </a:r>
            <a:r>
              <a:rPr lang="en-US" b="1" dirty="0"/>
              <a:t>Transparent about quality</a:t>
            </a:r>
            <a:r>
              <a:rPr lang="en-US" dirty="0"/>
              <a:t>? </a:t>
            </a:r>
            <a:r>
              <a:rPr lang="en-GB" dirty="0"/>
              <a:t>Pushing market to adopt Aurora standards on transparency, </a:t>
            </a:r>
          </a:p>
          <a:p>
            <a:pPr lvl="2"/>
            <a:r>
              <a:rPr lang="en-US" dirty="0"/>
              <a:t>👍 </a:t>
            </a:r>
            <a:r>
              <a:rPr lang="en-US" b="1" dirty="0"/>
              <a:t>Fine grained</a:t>
            </a:r>
            <a:r>
              <a:rPr lang="en-US" dirty="0"/>
              <a:t>? … </a:t>
            </a:r>
            <a:r>
              <a:rPr lang="en-GB" dirty="0"/>
              <a:t>and define queries on target level (but not explicitly)</a:t>
            </a:r>
          </a:p>
          <a:p>
            <a:pPr lvl="2"/>
            <a:endParaRPr lang="en-GB" dirty="0"/>
          </a:p>
          <a:p>
            <a:pPr lvl="1"/>
            <a:r>
              <a:rPr lang="en-GB" dirty="0"/>
              <a:t>Make Aurora SDG queries obsolete and eliminate regular maintenance</a:t>
            </a:r>
          </a:p>
          <a:p>
            <a:pPr lvl="2"/>
            <a:r>
              <a:rPr lang="en-US" dirty="0"/>
              <a:t>👎</a:t>
            </a:r>
            <a:r>
              <a:rPr lang="en-US" b="1" dirty="0"/>
              <a:t>Re-</a:t>
            </a:r>
            <a:r>
              <a:rPr lang="en-GB" b="1" dirty="0"/>
              <a:t>Usable</a:t>
            </a:r>
            <a:r>
              <a:rPr lang="en-GB" dirty="0"/>
              <a:t>? Elsevier queries are not directly re-usable in Scopus. Works only in Elsevier’s back-end system. </a:t>
            </a:r>
          </a:p>
          <a:p>
            <a:pPr lvl="2"/>
            <a:r>
              <a:rPr lang="en-US" dirty="0"/>
              <a:t>👎 </a:t>
            </a:r>
            <a:r>
              <a:rPr lang="en-GB" b="1" dirty="0"/>
              <a:t>Maintained</a:t>
            </a:r>
            <a:r>
              <a:rPr lang="en-GB" dirty="0"/>
              <a:t>? Elsevier has no plans to update / maintain the queries.</a:t>
            </a:r>
          </a:p>
          <a:p>
            <a:pPr lvl="2"/>
            <a:endParaRPr lang="en-GB" dirty="0"/>
          </a:p>
          <a:p>
            <a:pPr lvl="1"/>
            <a:r>
              <a:rPr lang="en-GB" dirty="0"/>
              <a:t>Make use of Elsevier’s resources to build a multi-lingual text classifier. </a:t>
            </a:r>
          </a:p>
          <a:p>
            <a:pPr lvl="2"/>
            <a:r>
              <a:rPr lang="en-US" dirty="0"/>
              <a:t>😕 </a:t>
            </a:r>
            <a:r>
              <a:rPr lang="en-GB" b="1" dirty="0"/>
              <a:t>Data</a:t>
            </a:r>
            <a:r>
              <a:rPr lang="en-GB" dirty="0"/>
              <a:t>? We got some sample data from Elsevier, but we needed more for machine learning on target level and collected our own 1.4 million abstracts.</a:t>
            </a:r>
          </a:p>
          <a:p>
            <a:pPr lvl="2"/>
            <a:r>
              <a:rPr lang="en-US" dirty="0"/>
              <a:t>😕 </a:t>
            </a:r>
            <a:r>
              <a:rPr lang="en-US" b="1" dirty="0"/>
              <a:t>Compute</a:t>
            </a:r>
            <a:r>
              <a:rPr lang="en-US" dirty="0"/>
              <a:t>? </a:t>
            </a:r>
            <a:r>
              <a:rPr lang="en-GB" dirty="0"/>
              <a:t>ended up using HPC resources from </a:t>
            </a:r>
            <a:r>
              <a:rPr lang="en-GB" b="1" dirty="0"/>
              <a:t>University of South Denmark</a:t>
            </a:r>
            <a:r>
              <a:rPr lang="en-US" dirty="0"/>
              <a:t>👍</a:t>
            </a:r>
            <a:r>
              <a:rPr lang="en-GB" dirty="0"/>
              <a:t>, because Elsevier’s Data Lab did not contain abstracts.</a:t>
            </a:r>
          </a:p>
          <a:p>
            <a:pPr lvl="2"/>
            <a:endParaRPr lang="en-GB" dirty="0"/>
          </a:p>
          <a:p>
            <a:pPr lvl="1"/>
            <a:r>
              <a:rPr lang="en-GB" dirty="0"/>
              <a:t>Publishing together a paper on results</a:t>
            </a:r>
          </a:p>
          <a:p>
            <a:pPr lvl="2"/>
            <a:r>
              <a:rPr lang="en-US" dirty="0"/>
              <a:t>🤞</a:t>
            </a:r>
            <a:r>
              <a:rPr lang="en-US" b="1" dirty="0"/>
              <a:t>Writing</a:t>
            </a:r>
            <a:r>
              <a:rPr lang="en-US" dirty="0"/>
              <a:t>. </a:t>
            </a:r>
            <a:r>
              <a:rPr lang="en-GB" dirty="0"/>
              <a:t>Elsevier SDG queries (heavy focus) vs Aurora queries vs Aurora text classifier (Queries and ML)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LID4096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DB55DA-04DB-4E19-9F55-7EEF9EEB9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ELSEVIER PARTNERSHIP | almost ending</a:t>
            </a:r>
            <a:endParaRPr lang="LID4096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9FFDD9C-4829-43A7-971B-1AA40B359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59" y="1404058"/>
            <a:ext cx="3579618" cy="4976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2865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5882C52-CD99-4909-8D36-E0D30E4D47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24654" y="1400175"/>
            <a:ext cx="8224009" cy="5276198"/>
          </a:xfrm>
        </p:spPr>
        <p:txBody>
          <a:bodyPr>
            <a:normAutofit lnSpcReduction="10000"/>
          </a:bodyPr>
          <a:lstStyle/>
          <a:p>
            <a:pPr lvl="1"/>
            <a:r>
              <a:rPr lang="en-GB" sz="2400" dirty="0"/>
              <a:t>WHY:</a:t>
            </a:r>
          </a:p>
          <a:p>
            <a:pPr lvl="2"/>
            <a:r>
              <a:rPr lang="en-GB" sz="2000" b="1" dirty="0"/>
              <a:t>Mutual benefits</a:t>
            </a:r>
            <a:r>
              <a:rPr lang="en-GB" sz="2000" dirty="0"/>
              <a:t>; </a:t>
            </a:r>
          </a:p>
          <a:p>
            <a:pPr lvl="3"/>
            <a:r>
              <a:rPr lang="en-GB" sz="2000" b="1" dirty="0"/>
              <a:t>align</a:t>
            </a:r>
            <a:r>
              <a:rPr lang="en-GB" sz="2000" dirty="0"/>
              <a:t> complementary </a:t>
            </a:r>
            <a:r>
              <a:rPr lang="en-GB" sz="2000" b="1" dirty="0"/>
              <a:t>project activities</a:t>
            </a:r>
            <a:r>
              <a:rPr lang="en-GB" sz="2000" dirty="0"/>
              <a:t>, reaching greater impact than acting in solitude</a:t>
            </a:r>
          </a:p>
          <a:p>
            <a:pPr lvl="3"/>
            <a:r>
              <a:rPr lang="en-GB" sz="2000" b="1" dirty="0"/>
              <a:t>Increased visibility</a:t>
            </a:r>
            <a:r>
              <a:rPr lang="en-GB" sz="2000" dirty="0"/>
              <a:t>, EU projects collaborating.</a:t>
            </a:r>
          </a:p>
          <a:p>
            <a:pPr lvl="2"/>
            <a:r>
              <a:rPr lang="en-GB" sz="2000" b="1" dirty="0" err="1"/>
              <a:t>OpenAIRE</a:t>
            </a:r>
            <a:r>
              <a:rPr lang="en-GB" sz="2000" b="1" dirty="0"/>
              <a:t> provides</a:t>
            </a:r>
            <a:r>
              <a:rPr lang="en-GB" sz="2000" dirty="0"/>
              <a:t>:</a:t>
            </a:r>
          </a:p>
          <a:p>
            <a:pPr lvl="3"/>
            <a:r>
              <a:rPr lang="en-GB" sz="2000" dirty="0"/>
              <a:t>Freely available auto-curated </a:t>
            </a:r>
            <a:r>
              <a:rPr lang="en-GB" sz="2000" b="1" dirty="0"/>
              <a:t>(meta)data on Publications, Grants, Datasets, affiliated to Aurora universities</a:t>
            </a:r>
            <a:r>
              <a:rPr lang="en-GB" sz="2000" dirty="0"/>
              <a:t> beyond Scopus and Web of Science.</a:t>
            </a:r>
          </a:p>
          <a:p>
            <a:pPr lvl="3"/>
            <a:r>
              <a:rPr lang="en-GB" sz="2000" b="1" dirty="0"/>
              <a:t>Support </a:t>
            </a:r>
            <a:r>
              <a:rPr lang="en-GB" sz="2000" dirty="0"/>
              <a:t>on using </a:t>
            </a:r>
            <a:r>
              <a:rPr lang="en-GB" sz="2000" b="1" dirty="0"/>
              <a:t>open standards </a:t>
            </a:r>
            <a:r>
              <a:rPr lang="en-GB" sz="2000" dirty="0"/>
              <a:t>making institutional repositories </a:t>
            </a:r>
            <a:r>
              <a:rPr lang="en-GB" sz="2000" dirty="0" err="1"/>
              <a:t>OpenAIRE</a:t>
            </a:r>
            <a:r>
              <a:rPr lang="en-GB" sz="2000" dirty="0"/>
              <a:t> compliant. </a:t>
            </a:r>
          </a:p>
          <a:p>
            <a:pPr lvl="3"/>
            <a:r>
              <a:rPr lang="en-GB" sz="2000" b="1" dirty="0"/>
              <a:t>Training</a:t>
            </a:r>
            <a:r>
              <a:rPr lang="en-GB" sz="2000" dirty="0"/>
              <a:t> on using </a:t>
            </a:r>
            <a:r>
              <a:rPr lang="en-GB" sz="2000" dirty="0" err="1"/>
              <a:t>OpenAIRE</a:t>
            </a:r>
            <a:r>
              <a:rPr lang="en-GB" sz="2000" dirty="0"/>
              <a:t> </a:t>
            </a:r>
            <a:r>
              <a:rPr lang="en-GB" sz="2000" b="1" dirty="0"/>
              <a:t>Open Science services</a:t>
            </a:r>
            <a:r>
              <a:rPr lang="en-GB" sz="2000" dirty="0"/>
              <a:t>. </a:t>
            </a:r>
          </a:p>
          <a:p>
            <a:pPr lvl="2"/>
            <a:r>
              <a:rPr lang="en-GB" sz="2000" b="1" dirty="0"/>
              <a:t>Aurora provides</a:t>
            </a:r>
            <a:r>
              <a:rPr lang="en-GB" sz="2000" dirty="0"/>
              <a:t>:</a:t>
            </a:r>
          </a:p>
          <a:p>
            <a:pPr lvl="3"/>
            <a:r>
              <a:rPr lang="en-GB" sz="2000" b="1" dirty="0"/>
              <a:t>SDG text classifier </a:t>
            </a:r>
            <a:r>
              <a:rPr lang="en-GB" sz="2000" dirty="0"/>
              <a:t>knowledge and models to be applied on the </a:t>
            </a:r>
            <a:r>
              <a:rPr lang="en-GB" sz="2000" dirty="0" err="1"/>
              <a:t>OpenAIRE</a:t>
            </a:r>
            <a:r>
              <a:rPr lang="en-GB" sz="2000" dirty="0"/>
              <a:t> Research Graph</a:t>
            </a:r>
          </a:p>
          <a:p>
            <a:pPr lvl="3"/>
            <a:r>
              <a:rPr lang="en-GB" sz="2000" b="1" dirty="0"/>
              <a:t>Metadata</a:t>
            </a:r>
            <a:r>
              <a:rPr lang="en-GB" sz="2000" dirty="0"/>
              <a:t> content from our institutional repositories</a:t>
            </a:r>
          </a:p>
          <a:p>
            <a:pPr lvl="3"/>
            <a:r>
              <a:rPr lang="en-GB" sz="2000" dirty="0"/>
              <a:t>Sharing </a:t>
            </a:r>
            <a:r>
              <a:rPr lang="en-GB" sz="2000" b="1" dirty="0"/>
              <a:t>Open Science practices </a:t>
            </a:r>
            <a:endParaRPr lang="en-GB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6C359A-39F1-48B8-89B8-FC7400DDB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OpenAIRE</a:t>
            </a:r>
            <a:r>
              <a:rPr lang="en-US" dirty="0"/>
              <a:t> | New Partnership</a:t>
            </a:r>
            <a:endParaRPr lang="LID4096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E3958F6-7D5D-401A-9E61-E792130D526C}"/>
              </a:ext>
            </a:extLst>
          </p:cNvPr>
          <p:cNvGrpSpPr/>
          <p:nvPr/>
        </p:nvGrpSpPr>
        <p:grpSpPr>
          <a:xfrm>
            <a:off x="-977570" y="1538518"/>
            <a:ext cx="6287636" cy="5319482"/>
            <a:chOff x="-977570" y="1538518"/>
            <a:chExt cx="6287636" cy="531948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1DCA288-026F-4CFD-824C-340B9F349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470" y="2341673"/>
              <a:ext cx="2396234" cy="63058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" name="Google Shape;22;p19">
              <a:extLst>
                <a:ext uri="{FF2B5EF4-FFF2-40B4-BE49-F238E27FC236}">
                  <a16:creationId xmlns:a16="http://schemas.microsoft.com/office/drawing/2014/main" id="{EBFE3F55-DE5F-4DA7-A37D-4ADD5CB38F7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880380" y="2341673"/>
              <a:ext cx="878897" cy="6102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24;p19" descr="A picture containing sky, map, text&#10;&#10;Description automatically generated">
              <a:extLst>
                <a:ext uri="{FF2B5EF4-FFF2-40B4-BE49-F238E27FC236}">
                  <a16:creationId xmlns:a16="http://schemas.microsoft.com/office/drawing/2014/main" id="{471F30F6-6B39-4809-9586-2B86D194A788}"/>
                </a:ext>
              </a:extLst>
            </p:cNvPr>
            <p:cNvPicPr preferRelativeResize="0"/>
            <p:nvPr/>
          </p:nvPicPr>
          <p:blipFill rotWithShape="1">
            <a:blip r:embed="rId4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  <a:alphaModFix/>
            </a:blip>
            <a:srcRect l="48428" t="36258"/>
            <a:stretch/>
          </p:blipFill>
          <p:spPr>
            <a:xfrm>
              <a:off x="-977570" y="2972260"/>
              <a:ext cx="6287636" cy="3885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22" name="Picture 2">
              <a:extLst>
                <a:ext uri="{FF2B5EF4-FFF2-40B4-BE49-F238E27FC236}">
                  <a16:creationId xmlns:a16="http://schemas.microsoft.com/office/drawing/2014/main" id="{E7C25461-ED7B-4EBE-9761-BE154A8223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073" y="1538518"/>
              <a:ext cx="2724150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EOSC logo">
              <a:extLst>
                <a:ext uri="{FF2B5EF4-FFF2-40B4-BE49-F238E27FC236}">
                  <a16:creationId xmlns:a16="http://schemas.microsoft.com/office/drawing/2014/main" id="{4F91A411-3669-4FFD-8E72-B3748003B4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6440" y="5962422"/>
              <a:ext cx="2374461" cy="8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000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9" name="Google Shape;1939;p1"/>
          <p:cNvSpPr txBox="1">
            <a:spLocks noGrp="1"/>
          </p:cNvSpPr>
          <p:nvPr>
            <p:ph type="body" idx="2"/>
          </p:nvPr>
        </p:nvSpPr>
        <p:spPr>
          <a:xfrm>
            <a:off x="190452" y="2688175"/>
            <a:ext cx="6034502" cy="2133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54000" rIns="0" bIns="0" anchor="t" anchorCtr="0">
            <a:noAutofit/>
          </a:bodyPr>
          <a:lstStyle/>
          <a:p>
            <a:pPr marL="0" indent="0">
              <a:spcBef>
                <a:spcPts val="0"/>
              </a:spcBef>
              <a:buSzPts val="5400"/>
            </a:pPr>
            <a:r>
              <a:rPr lang="en-GB" sz="1600" b="0" i="0" dirty="0" err="1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OpenAIRE</a:t>
            </a:r>
            <a:r>
              <a:rPr lang="en-GB" sz="1600" b="0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 is </a:t>
            </a:r>
            <a:r>
              <a:rPr lang="en-GB" sz="1600" b="1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a European project supporting Open Science</a:t>
            </a:r>
            <a:r>
              <a:rPr lang="en-GB" sz="16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</a:rPr>
              <a:t>, and Part of the European Open Science Cloud</a:t>
            </a:r>
            <a:r>
              <a:rPr lang="en-GB" sz="1600" b="0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0">
              <a:spcBef>
                <a:spcPts val="0"/>
              </a:spcBef>
              <a:buSzPts val="5400"/>
            </a:pPr>
            <a:endParaRPr lang="en-GB" sz="1600" b="0" i="0" dirty="0">
              <a:solidFill>
                <a:schemeClr val="bg1">
                  <a:lumMod val="8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SzPts val="5400"/>
            </a:pPr>
            <a:r>
              <a:rPr lang="en-GB" sz="1600" b="0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On the one hand </a:t>
            </a:r>
            <a:r>
              <a:rPr lang="en-GB" sz="1600" b="0" i="0" dirty="0" err="1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OpenAIRE</a:t>
            </a:r>
            <a:r>
              <a:rPr lang="en-GB" sz="1600" b="0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 is an </a:t>
            </a:r>
            <a:r>
              <a:rPr lang="en-GB" sz="1600" b="1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network</a:t>
            </a:r>
            <a:r>
              <a:rPr lang="en-GB" sz="1600" b="0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 of dedicated Open Science experts promoting and </a:t>
            </a:r>
            <a:r>
              <a:rPr lang="en-GB" sz="1600" b="1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providing training on Open Science</a:t>
            </a:r>
            <a:r>
              <a:rPr lang="en-GB" sz="1600" b="0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. </a:t>
            </a:r>
          </a:p>
          <a:p>
            <a:pPr marL="0" indent="0">
              <a:spcBef>
                <a:spcPts val="0"/>
              </a:spcBef>
              <a:buSzPts val="5400"/>
            </a:pPr>
            <a:endParaRPr lang="en-GB" sz="1600" b="0" i="0" dirty="0">
              <a:solidFill>
                <a:schemeClr val="bg1">
                  <a:lumMod val="8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SzPts val="5400"/>
            </a:pPr>
            <a:r>
              <a:rPr lang="en-GB" sz="1600" b="0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On the other hand </a:t>
            </a:r>
            <a:r>
              <a:rPr lang="en-GB" sz="1600" b="0" i="0" dirty="0" err="1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OpenAIRE</a:t>
            </a:r>
            <a:r>
              <a:rPr lang="en-GB" sz="1600" b="0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 is a </a:t>
            </a:r>
            <a:r>
              <a:rPr lang="en-GB" sz="1600" b="1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technical infrastructure </a:t>
            </a:r>
            <a:r>
              <a:rPr lang="en-GB" sz="1600" b="0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collecting, connecting and re-distributing </a:t>
            </a:r>
            <a:r>
              <a:rPr lang="en-GB" sz="1600" b="1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research output metadata </a:t>
            </a:r>
            <a:r>
              <a:rPr lang="en-GB" sz="1600" b="0" i="0" dirty="0">
                <a:solidFill>
                  <a:schemeClr val="bg1">
                    <a:lumMod val="85000"/>
                  </a:schemeClr>
                </a:solidFill>
                <a:effectLst/>
                <a:latin typeface="arial" panose="020B0604020202020204" pitchFamily="34" charset="0"/>
              </a:rPr>
              <a:t>from connected data providers.</a:t>
            </a:r>
            <a:endParaRPr sz="3300" b="1" dirty="0">
              <a:solidFill>
                <a:schemeClr val="bg1">
                  <a:lumMod val="85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8A8758-34C0-0C49-8F56-7691D3410E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6939" y="771848"/>
            <a:ext cx="11003625" cy="1818900"/>
          </a:xfrm>
        </p:spPr>
        <p:txBody>
          <a:bodyPr/>
          <a:lstStyle/>
          <a:p>
            <a:r>
              <a:rPr lang="en-IT" dirty="0"/>
              <a:t>OpenAIRE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FE0BB1C-962B-044D-8059-8EA79C747F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" y="6123504"/>
            <a:ext cx="2396234" cy="630587"/>
          </a:xfrm>
          <a:prstGeom prst="rect">
            <a:avLst/>
          </a:prstGeom>
          <a:ln>
            <a:noFill/>
          </a:ln>
        </p:spPr>
      </p:pic>
      <p:pic>
        <p:nvPicPr>
          <p:cNvPr id="4098" name="Picture 2" descr="EOSC logo">
            <a:extLst>
              <a:ext uri="{FF2B5EF4-FFF2-40B4-BE49-F238E27FC236}">
                <a16:creationId xmlns:a16="http://schemas.microsoft.com/office/drawing/2014/main" id="{AE1284B0-20C2-4986-B67B-81BE42B1C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807" y="6120904"/>
            <a:ext cx="1954274" cy="73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ember map">
            <a:extLst>
              <a:ext uri="{FF2B5EF4-FFF2-40B4-BE49-F238E27FC236}">
                <a16:creationId xmlns:a16="http://schemas.microsoft.com/office/drawing/2014/main" id="{74D5A3E1-4BAF-B745-B58F-29BC40A6B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218" y="1107830"/>
            <a:ext cx="6754453" cy="575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arcador de Posição do Texto 3">
            <a:extLst>
              <a:ext uri="{FF2B5EF4-FFF2-40B4-BE49-F238E27FC236}">
                <a16:creationId xmlns:a16="http://schemas.microsoft.com/office/drawing/2014/main" id="{46D0F629-29C8-474E-98C7-DD34F24C0252}"/>
              </a:ext>
            </a:extLst>
          </p:cNvPr>
          <p:cNvSpPr txBox="1">
            <a:spLocks/>
          </p:cNvSpPr>
          <p:nvPr/>
        </p:nvSpPr>
        <p:spPr>
          <a:xfrm>
            <a:off x="143340" y="1412276"/>
            <a:ext cx="4232109" cy="5230081"/>
          </a:xfrm>
          <a:prstGeom prst="rect">
            <a:avLst/>
          </a:prstGeom>
          <a:noFill/>
        </p:spPr>
        <p:txBody>
          <a:bodyPr wrap="square" lIns="270000" tIns="270000" rIns="270000" bIns="270000" anchor="t" anchorCtr="0">
            <a:normAutofit/>
          </a:bodyPr>
          <a:lstStyle>
            <a:lvl1pPr marL="395101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Blip>
                <a:blip r:embed="rId3"/>
              </a:buBlip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1pPr>
            <a:lvl2pPr marL="839590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Blip>
                <a:blip r:embed="rId4"/>
              </a:buBlip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2pPr>
            <a:lvl3pPr marL="1284079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Blip>
                <a:blip r:embed="rId5"/>
              </a:buBlip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3pPr>
            <a:lvl4pPr marL="1728567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4pPr>
            <a:lvl5pPr marL="2173056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5pPr>
            <a:lvl6pPr marL="2617545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2034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523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1012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900"/>
              </a:spcAft>
              <a:buNone/>
            </a:pPr>
            <a:r>
              <a:rPr lang="en-US" sz="1500" b="1" dirty="0"/>
              <a:t>Mission:</a:t>
            </a:r>
            <a:r>
              <a:rPr lang="en-US" sz="1500" dirty="0"/>
              <a:t> Establish, maintain and operate an open and sustainable </a:t>
            </a:r>
            <a:r>
              <a:rPr lang="en-US" sz="1500" b="1" dirty="0"/>
              <a:t>scholarly communication infrastructure </a:t>
            </a:r>
            <a:r>
              <a:rPr lang="en-US" sz="1500" dirty="0"/>
              <a:t>and provide the necessary services, resources and network for supporting a common European e-science environment. </a:t>
            </a:r>
          </a:p>
          <a:p>
            <a:pPr marL="0" indent="0">
              <a:buNone/>
            </a:pPr>
            <a:r>
              <a:rPr lang="en-GB" sz="1500" b="1" dirty="0"/>
              <a:t>Organization:</a:t>
            </a:r>
            <a:r>
              <a:rPr lang="en-GB" sz="1500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/>
              <a:t>Non-profit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/>
              <a:t>Incorporated in 2018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/>
              <a:t>36 regular members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/>
              <a:t>11 Associate members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500" dirty="0"/>
              <a:t>From 34 countries</a:t>
            </a:r>
          </a:p>
          <a:p>
            <a:pPr marL="0" indent="0">
              <a:lnSpc>
                <a:spcPct val="114000"/>
              </a:lnSpc>
              <a:buNone/>
            </a:pPr>
            <a:endParaRPr lang="en-GB" sz="1500" dirty="0">
              <a:solidFill>
                <a:srgbClr val="C00000"/>
              </a:solidFill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9E6D73A-4405-417E-9CF1-FBD4ABBC2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OpenAIRE</a:t>
            </a:r>
            <a:r>
              <a:rPr lang="en-GB" dirty="0"/>
              <a:t> non-profit at a glance</a:t>
            </a:r>
            <a:endParaRPr lang="LID4096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D25637-7D90-3842-BDB5-D279B54D159F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/>
              <a:t>OpenAIRE-Nexus Kick-off | Jan 19-20, 2021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D509AE-BB70-4FB5-83CD-01D166993F23}"/>
              </a:ext>
            </a:extLst>
          </p:cNvPr>
          <p:cNvSpPr/>
          <p:nvPr/>
        </p:nvSpPr>
        <p:spPr>
          <a:xfrm>
            <a:off x="4375449" y="2308860"/>
            <a:ext cx="844251" cy="121920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C1C035-AF58-425A-A7B7-E0FB20EDD7A3}"/>
              </a:ext>
            </a:extLst>
          </p:cNvPr>
          <p:cNvSpPr/>
          <p:nvPr/>
        </p:nvSpPr>
        <p:spPr>
          <a:xfrm>
            <a:off x="4375448" y="1412276"/>
            <a:ext cx="844251" cy="121920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F126B6-57AD-465A-A555-0A9EF19C8EA0}"/>
              </a:ext>
            </a:extLst>
          </p:cNvPr>
          <p:cNvSpPr/>
          <p:nvPr/>
        </p:nvSpPr>
        <p:spPr>
          <a:xfrm>
            <a:off x="5091728" y="1406912"/>
            <a:ext cx="844251" cy="121920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20BFF3-6C6F-4150-96C9-763C3864D44B}"/>
              </a:ext>
            </a:extLst>
          </p:cNvPr>
          <p:cNvSpPr/>
          <p:nvPr/>
        </p:nvSpPr>
        <p:spPr>
          <a:xfrm>
            <a:off x="5808007" y="1391103"/>
            <a:ext cx="844251" cy="121920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4CF52B-1132-407E-8818-4EA3E4BDC082}"/>
              </a:ext>
            </a:extLst>
          </p:cNvPr>
          <p:cNvSpPr/>
          <p:nvPr/>
        </p:nvSpPr>
        <p:spPr>
          <a:xfrm>
            <a:off x="4311463" y="3208020"/>
            <a:ext cx="844251" cy="121920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AEF4D12-26C7-4ABE-AB7D-51744C650319}"/>
              </a:ext>
            </a:extLst>
          </p:cNvPr>
          <p:cNvSpPr/>
          <p:nvPr/>
        </p:nvSpPr>
        <p:spPr>
          <a:xfrm>
            <a:off x="4311462" y="3739297"/>
            <a:ext cx="844251" cy="121920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8E9C764-B724-490B-A667-291DF8BA27FC}"/>
              </a:ext>
            </a:extLst>
          </p:cNvPr>
          <p:cNvSpPr/>
          <p:nvPr/>
        </p:nvSpPr>
        <p:spPr>
          <a:xfrm>
            <a:off x="4311461" y="6295395"/>
            <a:ext cx="844251" cy="121920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807CDBE-56DC-4FA2-B844-43E6C1535259}"/>
              </a:ext>
            </a:extLst>
          </p:cNvPr>
          <p:cNvSpPr/>
          <p:nvPr/>
        </p:nvSpPr>
        <p:spPr>
          <a:xfrm>
            <a:off x="5576381" y="5451088"/>
            <a:ext cx="844251" cy="121920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3C9AB68-8495-42A3-AB87-D815856F3861}"/>
              </a:ext>
            </a:extLst>
          </p:cNvPr>
          <p:cNvSpPr/>
          <p:nvPr/>
        </p:nvSpPr>
        <p:spPr>
          <a:xfrm>
            <a:off x="8906321" y="3086100"/>
            <a:ext cx="844251" cy="121920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86737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 descr="Arrow Rotate right">
            <a:extLst>
              <a:ext uri="{FF2B5EF4-FFF2-40B4-BE49-F238E27FC236}">
                <a16:creationId xmlns:a16="http://schemas.microsoft.com/office/drawing/2014/main" id="{8A3A29FA-B8C4-9F43-ADB5-521015A81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692610" flipH="1">
            <a:off x="5732523" y="4694902"/>
            <a:ext cx="1061663" cy="1384751"/>
          </a:xfrm>
          <a:prstGeom prst="rect">
            <a:avLst/>
          </a:prstGeom>
        </p:spPr>
      </p:pic>
      <p:pic>
        <p:nvPicPr>
          <p:cNvPr id="72" name="Graphic 71" descr="Arrow Rotate right">
            <a:extLst>
              <a:ext uri="{FF2B5EF4-FFF2-40B4-BE49-F238E27FC236}">
                <a16:creationId xmlns:a16="http://schemas.microsoft.com/office/drawing/2014/main" id="{CAC16C9E-9555-E14A-92B0-224A6FFF4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490139">
            <a:off x="8250579" y="2157857"/>
            <a:ext cx="934730" cy="2070926"/>
          </a:xfrm>
          <a:prstGeom prst="rect">
            <a:avLst/>
          </a:prstGeom>
        </p:spPr>
      </p:pic>
      <p:sp>
        <p:nvSpPr>
          <p:cNvPr id="45" name="Oval 44">
            <a:extLst>
              <a:ext uri="{FF2B5EF4-FFF2-40B4-BE49-F238E27FC236}">
                <a16:creationId xmlns:a16="http://schemas.microsoft.com/office/drawing/2014/main" id="{5256B3A5-D0BA-7349-B8A0-C43D0FE60ED3}"/>
              </a:ext>
            </a:extLst>
          </p:cNvPr>
          <p:cNvSpPr/>
          <p:nvPr/>
        </p:nvSpPr>
        <p:spPr>
          <a:xfrm>
            <a:off x="4449177" y="3615867"/>
            <a:ext cx="4539738" cy="458490"/>
          </a:xfrm>
          <a:prstGeom prst="ellipse">
            <a:avLst/>
          </a:prstGeom>
          <a:solidFill>
            <a:schemeClr val="bg1"/>
          </a:solidFill>
          <a:ln w="3175" cap="flat">
            <a:solidFill>
              <a:schemeClr val="tx1">
                <a:lumMod val="85000"/>
                <a:lumOff val="15000"/>
              </a:schemeClr>
            </a:solidFill>
            <a:prstDash val="sysDot"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5" hangingPunct="0">
              <a:buClrTx/>
            </a:pPr>
            <a:endParaRPr lang="en-GB" sz="1650" dirty="0">
              <a:solidFill>
                <a:srgbClr val="FFFFFF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360959-D5A6-C048-B328-B5C2DE26E4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670" y="3233778"/>
            <a:ext cx="3541237" cy="134093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A6381D-42A0-E541-A80E-4E306BF20185}"/>
              </a:ext>
            </a:extLst>
          </p:cNvPr>
          <p:cNvSpPr txBox="1"/>
          <p:nvPr/>
        </p:nvSpPr>
        <p:spPr>
          <a:xfrm>
            <a:off x="1068526" y="1974182"/>
            <a:ext cx="2400071" cy="76463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rmAutofit lnSpcReduction="10000"/>
          </a:bodyPr>
          <a:lstStyle/>
          <a:p>
            <a:pPr defTabSz="410765" hangingPunct="0">
              <a:spcAft>
                <a:spcPts val="450"/>
              </a:spcAft>
              <a:buClrTx/>
            </a:pPr>
            <a:r>
              <a:rPr lang="en-GB" sz="1500" b="1" dirty="0">
                <a:solidFill>
                  <a:srgbClr val="10069F"/>
                </a:solidFill>
                <a:latin typeface="Helvetica" pitchFamily="2" charset="0"/>
              </a:rPr>
              <a:t>Guidelines</a:t>
            </a:r>
          </a:p>
          <a:p>
            <a:pPr defTabSz="410765" hangingPunct="0">
              <a:buClrTx/>
            </a:pPr>
            <a:r>
              <a:rPr lang="en-GB" sz="135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Setting compliance of EOSC data sources</a:t>
            </a:r>
            <a:endParaRPr lang="en-GB" sz="1350" b="1" i="1" dirty="0">
              <a:solidFill>
                <a:schemeClr val="tx1">
                  <a:lumMod val="65000"/>
                  <a:lumOff val="35000"/>
                </a:schemeClr>
              </a:solidFill>
              <a:sym typeface="Helvetica Light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2B099AA-19FF-C547-B61E-0AB382B61B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4039" y="4756979"/>
            <a:ext cx="967879" cy="93208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A1519A5-0833-F744-9125-A837931F8684}"/>
              </a:ext>
            </a:extLst>
          </p:cNvPr>
          <p:cNvSpPr txBox="1"/>
          <p:nvPr/>
        </p:nvSpPr>
        <p:spPr>
          <a:xfrm>
            <a:off x="7796380" y="5293067"/>
            <a:ext cx="3426384" cy="62613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rm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defRPr sz="2400" b="1"/>
            </a:lvl1pPr>
          </a:lstStyle>
          <a:p>
            <a:pPr algn="l"/>
            <a:r>
              <a:rPr lang="en-GB" sz="135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Research Community Gateways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E2F81CB-77AB-C741-B608-33D976260F6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2607" y="2222999"/>
            <a:ext cx="1104939" cy="112108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7BC7624-FE9C-7942-AA05-AF10838866C4}"/>
              </a:ext>
            </a:extLst>
          </p:cNvPr>
          <p:cNvSpPr txBox="1"/>
          <p:nvPr/>
        </p:nvSpPr>
        <p:spPr>
          <a:xfrm>
            <a:off x="5951593" y="1909932"/>
            <a:ext cx="2722811" cy="62613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rmAutofit/>
          </a:bodyPr>
          <a:lstStyle/>
          <a:p>
            <a:pPr algn="r" defTabSz="410765" hangingPunct="0">
              <a:buClrTx/>
            </a:pPr>
            <a:r>
              <a:rPr lang="en-GB" sz="135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EOSC scientific product catalogue</a:t>
            </a:r>
            <a:endParaRPr lang="en-GB" sz="1350" b="1" i="1" dirty="0">
              <a:solidFill>
                <a:schemeClr val="tx1">
                  <a:lumMod val="65000"/>
                  <a:lumOff val="35000"/>
                </a:schemeClr>
              </a:solidFill>
              <a:sym typeface="Helvetica Light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FA3805DE-A9BC-3F4B-955C-CFF162C38916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09"/>
          <a:stretch/>
        </p:blipFill>
        <p:spPr>
          <a:xfrm>
            <a:off x="9429575" y="2379089"/>
            <a:ext cx="1134000" cy="783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34778707-F1DE-6C44-991F-C5C90056F63F}"/>
              </a:ext>
            </a:extLst>
          </p:cNvPr>
          <p:cNvPicPr>
            <a:picLocks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98402" y="1973114"/>
            <a:ext cx="1134000" cy="783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3A6F184-FB92-CB46-A4EA-A495F1186D4C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9575" y="2779738"/>
            <a:ext cx="1134000" cy="783000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41CEFBBB-2D34-E548-800D-B4F16CF68090}"/>
              </a:ext>
            </a:extLst>
          </p:cNvPr>
          <p:cNvSpPr txBox="1"/>
          <p:nvPr/>
        </p:nvSpPr>
        <p:spPr>
          <a:xfrm>
            <a:off x="9378936" y="4104928"/>
            <a:ext cx="2722811" cy="34913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rmAutofit/>
          </a:bodyPr>
          <a:lstStyle/>
          <a:p>
            <a:pPr defTabSz="410765" hangingPunct="0">
              <a:buClrTx/>
            </a:pPr>
            <a:endParaRPr lang="en-GB" sz="1800" b="1" dirty="0">
              <a:sym typeface="Helvetica Ligh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61C5C9E-3E14-5643-9750-3DA4FAB25860}"/>
              </a:ext>
            </a:extLst>
          </p:cNvPr>
          <p:cNvSpPr txBox="1"/>
          <p:nvPr/>
        </p:nvSpPr>
        <p:spPr>
          <a:xfrm>
            <a:off x="9378936" y="3055302"/>
            <a:ext cx="2722811" cy="136466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rmAutofit/>
          </a:bodyPr>
          <a:lstStyle/>
          <a:p>
            <a:pPr defTabSz="410765" hangingPunct="0">
              <a:spcAft>
                <a:spcPts val="450"/>
              </a:spcAft>
              <a:buClrTx/>
            </a:pPr>
            <a:r>
              <a:rPr lang="en-GB" sz="135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Funder - Institution – Community OS Monitoring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FA57F8F-990A-4F49-B366-81229EDC1421}"/>
              </a:ext>
            </a:extLst>
          </p:cNvPr>
          <p:cNvSpPr txBox="1"/>
          <p:nvPr/>
        </p:nvSpPr>
        <p:spPr>
          <a:xfrm>
            <a:off x="3096652" y="2972831"/>
            <a:ext cx="1473173" cy="48763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defTabSz="410765" hangingPunct="0">
              <a:buClrTx/>
            </a:pPr>
            <a:r>
              <a:rPr lang="en-GB" sz="135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Register</a:t>
            </a:r>
          </a:p>
          <a:p>
            <a:pPr defTabSz="410765" hangingPunct="0">
              <a:buClrTx/>
            </a:pPr>
            <a:r>
              <a:rPr lang="en-GB" sz="1350" b="1" dirty="0">
                <a:solidFill>
                  <a:schemeClr val="tx1">
                    <a:lumMod val="65000"/>
                    <a:lumOff val="35000"/>
                  </a:schemeClr>
                </a:solidFill>
                <a:sym typeface="Helvetica Light"/>
              </a:rPr>
              <a:t>Validate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214C60-F48D-CF4D-993E-80B633C6389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3030" y="2474418"/>
            <a:ext cx="1875864" cy="8482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aphic 22" descr="Arrow Straight">
            <a:extLst>
              <a:ext uri="{FF2B5EF4-FFF2-40B4-BE49-F238E27FC236}">
                <a16:creationId xmlns:a16="http://schemas.microsoft.com/office/drawing/2014/main" id="{B4BD05BB-51EC-AF48-8E2A-CE52F589EFD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0800000">
            <a:off x="506344" y="3213911"/>
            <a:ext cx="4164538" cy="1278145"/>
          </a:xfrm>
          <a:prstGeom prst="rect">
            <a:avLst/>
          </a:prstGeom>
        </p:spPr>
      </p:pic>
      <p:sp>
        <p:nvSpPr>
          <p:cNvPr id="9" name="Can 8">
            <a:extLst>
              <a:ext uri="{FF2B5EF4-FFF2-40B4-BE49-F238E27FC236}">
                <a16:creationId xmlns:a16="http://schemas.microsoft.com/office/drawing/2014/main" id="{355BD36E-5BAD-D045-B505-C6327278D75E}"/>
              </a:ext>
            </a:extLst>
          </p:cNvPr>
          <p:cNvSpPr/>
          <p:nvPr/>
        </p:nvSpPr>
        <p:spPr>
          <a:xfrm>
            <a:off x="342900" y="3441394"/>
            <a:ext cx="679194" cy="786761"/>
          </a:xfrm>
          <a:prstGeom prst="can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rmAutofit/>
          </a:bodyPr>
          <a:lstStyle/>
          <a:p>
            <a:pPr algn="ctr" defTabSz="410765" hangingPunct="0">
              <a:buClrTx/>
            </a:pPr>
            <a:r>
              <a:rPr lang="en-GB" sz="1350" dirty="0">
                <a:solidFill>
                  <a:schemeClr val="bg1"/>
                </a:solidFill>
                <a:sym typeface="Helvetica Light"/>
              </a:rPr>
              <a:t>Data Source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784FC55-A91E-4F8E-8A36-975DE1BF18A0}"/>
              </a:ext>
            </a:extLst>
          </p:cNvPr>
          <p:cNvGrpSpPr/>
          <p:nvPr/>
        </p:nvGrpSpPr>
        <p:grpSpPr>
          <a:xfrm>
            <a:off x="1781908" y="2805600"/>
            <a:ext cx="1343539" cy="2476184"/>
            <a:chOff x="1781908" y="2805600"/>
            <a:chExt cx="1210349" cy="2230711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09AE8643-E506-CE40-88BE-69F701395E10}"/>
                </a:ext>
              </a:extLst>
            </p:cNvPr>
            <p:cNvGrpSpPr/>
            <p:nvPr/>
          </p:nvGrpSpPr>
          <p:grpSpPr>
            <a:xfrm>
              <a:off x="2424898" y="2813150"/>
              <a:ext cx="562709" cy="716175"/>
              <a:chOff x="5487690" y="2385391"/>
              <a:chExt cx="3020206" cy="3277845"/>
            </a:xfrm>
          </p:grpSpPr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0D62E574-3AC0-8A4B-B17D-996474354C55}"/>
                  </a:ext>
                </a:extLst>
              </p:cNvPr>
              <p:cNvSpPr txBox="1"/>
              <p:nvPr/>
            </p:nvSpPr>
            <p:spPr>
              <a:xfrm>
                <a:off x="5487690" y="2385391"/>
                <a:ext cx="3020206" cy="3277845"/>
              </a:xfrm>
              <a:prstGeom prst="rect">
                <a:avLst/>
              </a:prstGeom>
              <a:solidFill>
                <a:srgbClr val="FFA3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square" lIns="35719" tIns="35719" rIns="35719" bIns="35719" numCol="1" spcCol="38100" rtlCol="0" anchor="b" anchorCtr="0">
                <a:noAutofit/>
              </a:bodyPr>
              <a:lstStyle/>
              <a:p>
                <a:pPr algn="ctr" defTabSz="410765" hangingPunct="0">
                  <a:buClrTx/>
                </a:pPr>
                <a:r>
                  <a:rPr lang="en-GB" sz="500" dirty="0" err="1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  <a:sym typeface="Helvetica Light"/>
                  </a:rPr>
                  <a:t>OpenAIRE</a:t>
                </a:r>
                <a:r>
                  <a:rPr lang="en-GB" sz="500" dirty="0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  <a:sym typeface="Helvetica Light"/>
                  </a:rPr>
                  <a:t> Guidelines </a:t>
                </a:r>
              </a:p>
              <a:p>
                <a:pPr algn="ctr" defTabSz="410765" hangingPunct="0">
                  <a:buClrTx/>
                </a:pPr>
                <a:r>
                  <a:rPr lang="en-GB" sz="500" dirty="0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  <a:sym typeface="Helvetica Light"/>
                  </a:rPr>
                  <a:t>for LITERATURE Repositories </a:t>
                </a:r>
                <a:r>
                  <a:rPr lang="en-GB" sz="500" dirty="0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v4.0</a:t>
                </a:r>
                <a:endParaRPr lang="en-GB" sz="5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  <a:sym typeface="Helvetica Light"/>
                </a:endParaRPr>
              </a:p>
            </p:txBody>
          </p:sp>
          <p:pic>
            <p:nvPicPr>
              <p:cNvPr id="53" name="Graphic 52" descr="Document">
                <a:extLst>
                  <a:ext uri="{FF2B5EF4-FFF2-40B4-BE49-F238E27FC236}">
                    <a16:creationId xmlns:a16="http://schemas.microsoft.com/office/drawing/2014/main" id="{2C87206F-34E8-2D4C-B672-0FA5974B23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6379174" y="2747926"/>
                <a:ext cx="1237237" cy="1237237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37CC649A-DE4A-5642-825A-036AC3264A70}"/>
                </a:ext>
              </a:extLst>
            </p:cNvPr>
            <p:cNvGrpSpPr/>
            <p:nvPr/>
          </p:nvGrpSpPr>
          <p:grpSpPr>
            <a:xfrm>
              <a:off x="1789528" y="2805600"/>
              <a:ext cx="572078" cy="716175"/>
              <a:chOff x="12517231" y="1660454"/>
              <a:chExt cx="3070492" cy="3277845"/>
            </a:xfrm>
          </p:grpSpPr>
          <p:grpSp>
            <p:nvGrpSpPr>
              <p:cNvPr id="55" name="Group 54">
                <a:extLst>
                  <a:ext uri="{FF2B5EF4-FFF2-40B4-BE49-F238E27FC236}">
                    <a16:creationId xmlns:a16="http://schemas.microsoft.com/office/drawing/2014/main" id="{DCB2B1CB-3CDA-5C46-9E6D-507C3DB8D086}"/>
                  </a:ext>
                </a:extLst>
              </p:cNvPr>
              <p:cNvGrpSpPr/>
              <p:nvPr/>
            </p:nvGrpSpPr>
            <p:grpSpPr>
              <a:xfrm>
                <a:off x="12567517" y="1660454"/>
                <a:ext cx="3020206" cy="3277845"/>
                <a:chOff x="12567517" y="1660454"/>
                <a:chExt cx="3020206" cy="3277845"/>
              </a:xfrm>
            </p:grpSpPr>
            <p:sp>
              <p:nvSpPr>
                <p:cNvPr id="58" name="TextBox 57">
                  <a:extLst>
                    <a:ext uri="{FF2B5EF4-FFF2-40B4-BE49-F238E27FC236}">
                      <a16:creationId xmlns:a16="http://schemas.microsoft.com/office/drawing/2014/main" id="{5CE97458-C1DB-6149-84C2-BFD44B89DF77}"/>
                    </a:ext>
                  </a:extLst>
                </p:cNvPr>
                <p:cNvSpPr txBox="1"/>
                <p:nvPr/>
              </p:nvSpPr>
              <p:spPr>
                <a:xfrm>
                  <a:off x="12567517" y="1660454"/>
                  <a:ext cx="3020206" cy="3277845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1" vertOverflow="overflow" horzOverflow="overflow" vert="horz" wrap="square" lIns="35719" tIns="35719" rIns="35719" bIns="35719" numCol="1" spcCol="38100" rtlCol="0" anchor="b" anchorCtr="0">
                  <a:normAutofit/>
                </a:bodyPr>
                <a:lstStyle/>
                <a:p>
                  <a:pPr algn="ctr" defTabSz="410765" hangingPunct="0">
                    <a:buClrTx/>
                  </a:pPr>
                  <a:r>
                    <a:rPr lang="en-GB" sz="500" dirty="0" err="1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OpenAIRE</a:t>
                  </a:r>
                  <a:r>
                    <a:rPr lang="en-GB" sz="500" dirty="0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 Guidelines </a:t>
                  </a:r>
                </a:p>
                <a:p>
                  <a:pPr algn="ctr" defTabSz="410765" hangingPunct="0">
                    <a:buClrTx/>
                  </a:pPr>
                  <a:r>
                    <a:rPr lang="en-GB" sz="500" dirty="0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for SOFTWARE Repositories</a:t>
                  </a:r>
                </a:p>
              </p:txBody>
            </p:sp>
            <p:pic>
              <p:nvPicPr>
                <p:cNvPr id="59" name="Graphic 58" descr="Web design">
                  <a:extLst>
                    <a:ext uri="{FF2B5EF4-FFF2-40B4-BE49-F238E27FC236}">
                      <a16:creationId xmlns:a16="http://schemas.microsoft.com/office/drawing/2014/main" id="{3A5FF1EF-355E-CB4D-BEEE-701477100E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399076" y="2134941"/>
                  <a:ext cx="1224000" cy="1224000"/>
                </a:xfrm>
                <a:prstGeom prst="rect">
                  <a:avLst/>
                </a:prstGeom>
              </p:spPr>
            </p:pic>
          </p:grpSp>
          <p:pic>
            <p:nvPicPr>
              <p:cNvPr id="56" name="Picture 55">
                <a:extLst>
                  <a:ext uri="{FF2B5EF4-FFF2-40B4-BE49-F238E27FC236}">
                    <a16:creationId xmlns:a16="http://schemas.microsoft.com/office/drawing/2014/main" id="{B85B9E0A-654F-EE45-8221-9D290F04E9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517231" y="1717803"/>
                <a:ext cx="1923774" cy="416818"/>
              </a:xfrm>
              <a:prstGeom prst="rect">
                <a:avLst/>
              </a:prstGeom>
            </p:spPr>
          </p:pic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E2E61666-598C-A640-9D33-897BF9719C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654988" y="1678850"/>
                <a:ext cx="904293" cy="634355"/>
              </a:xfrm>
              <a:prstGeom prst="rect">
                <a:avLst/>
              </a:prstGeom>
            </p:spPr>
          </p:pic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33C2610-FFF1-B14E-BDA4-96F198065884}"/>
                </a:ext>
              </a:extLst>
            </p:cNvPr>
            <p:cNvGrpSpPr/>
            <p:nvPr/>
          </p:nvGrpSpPr>
          <p:grpSpPr>
            <a:xfrm>
              <a:off x="2429548" y="4316380"/>
              <a:ext cx="562709" cy="717009"/>
              <a:chOff x="8910815" y="5323556"/>
              <a:chExt cx="3020206" cy="3281662"/>
            </a:xfrm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DBC253BF-4111-374D-ABA3-BAB49158FA21}"/>
                  </a:ext>
                </a:extLst>
              </p:cNvPr>
              <p:cNvGrpSpPr/>
              <p:nvPr/>
            </p:nvGrpSpPr>
            <p:grpSpPr>
              <a:xfrm>
                <a:off x="8910815" y="5327373"/>
                <a:ext cx="3020206" cy="3277845"/>
                <a:chOff x="8910815" y="5267739"/>
                <a:chExt cx="3020206" cy="3277845"/>
              </a:xfrm>
            </p:grpSpPr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309BFB6F-9CC3-4747-99F0-E9C564DFF9F9}"/>
                    </a:ext>
                  </a:extLst>
                </p:cNvPr>
                <p:cNvSpPr txBox="1"/>
                <p:nvPr/>
              </p:nvSpPr>
              <p:spPr>
                <a:xfrm>
                  <a:off x="8910815" y="5267739"/>
                  <a:ext cx="3020206" cy="3277845"/>
                </a:xfrm>
                <a:prstGeom prst="rect">
                  <a:avLst/>
                </a:prstGeom>
                <a:solidFill>
                  <a:srgbClr val="92D05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1" vertOverflow="overflow" horzOverflow="overflow" vert="horz" wrap="square" lIns="35719" tIns="35719" rIns="35719" bIns="35719" numCol="1" spcCol="38100" rtlCol="0" anchor="b" anchorCtr="0">
                  <a:normAutofit/>
                </a:bodyPr>
                <a:lstStyle/>
                <a:p>
                  <a:pPr algn="ctr" defTabSz="410765" hangingPunct="0">
                    <a:buClrTx/>
                  </a:pPr>
                  <a:r>
                    <a:rPr lang="en-GB" sz="500" dirty="0" err="1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OpenAIRE</a:t>
                  </a:r>
                  <a:r>
                    <a:rPr lang="en-GB" sz="500" dirty="0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 Guidelines </a:t>
                  </a:r>
                </a:p>
                <a:p>
                  <a:pPr algn="ctr" defTabSz="410765" hangingPunct="0">
                    <a:buClrTx/>
                  </a:pPr>
                  <a:r>
                    <a:rPr lang="en-GB" sz="500" dirty="0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for CRIS</a:t>
                  </a:r>
                </a:p>
              </p:txBody>
            </p:sp>
            <p:pic>
              <p:nvPicPr>
                <p:cNvPr id="64" name="Graphic 63" descr="Network">
                  <a:extLst>
                    <a:ext uri="{FF2B5EF4-FFF2-40B4-BE49-F238E27FC236}">
                      <a16:creationId xmlns:a16="http://schemas.microsoft.com/office/drawing/2014/main" id="{545B4CB3-1B41-7349-BA38-63AE1DBE47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2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884639" y="5681391"/>
                  <a:ext cx="1224000" cy="1224000"/>
                </a:xfrm>
                <a:prstGeom prst="rect">
                  <a:avLst/>
                </a:prstGeom>
              </p:spPr>
            </p:pic>
          </p:grpSp>
          <p:pic>
            <p:nvPicPr>
              <p:cNvPr id="62" name="Picture 61">
                <a:extLst>
                  <a:ext uri="{FF2B5EF4-FFF2-40B4-BE49-F238E27FC236}">
                    <a16:creationId xmlns:a16="http://schemas.microsoft.com/office/drawing/2014/main" id="{56099A77-F972-0D41-A98F-668CCF83CB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926911" y="5323556"/>
                <a:ext cx="1270000" cy="421286"/>
              </a:xfrm>
              <a:prstGeom prst="rect">
                <a:avLst/>
              </a:prstGeom>
            </p:spPr>
          </p:pic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FBEDBC5F-1BD3-AB4C-A26D-B13B3D6476A4}"/>
                </a:ext>
              </a:extLst>
            </p:cNvPr>
            <p:cNvGrpSpPr/>
            <p:nvPr/>
          </p:nvGrpSpPr>
          <p:grpSpPr>
            <a:xfrm>
              <a:off x="1784020" y="3553401"/>
              <a:ext cx="568543" cy="718000"/>
              <a:chOff x="12517231" y="5305972"/>
              <a:chExt cx="3051514" cy="3286198"/>
            </a:xfrm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6A331005-74A1-D744-9591-B8098AC16345}"/>
                  </a:ext>
                </a:extLst>
              </p:cNvPr>
              <p:cNvGrpSpPr/>
              <p:nvPr/>
            </p:nvGrpSpPr>
            <p:grpSpPr>
              <a:xfrm>
                <a:off x="12517231" y="5314325"/>
                <a:ext cx="3020206" cy="3277845"/>
                <a:chOff x="12517231" y="5314325"/>
                <a:chExt cx="3020206" cy="3277845"/>
              </a:xfrm>
            </p:grpSpPr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F845B4DE-F770-E14C-B1FF-843C82FC8566}"/>
                    </a:ext>
                  </a:extLst>
                </p:cNvPr>
                <p:cNvSpPr txBox="1"/>
                <p:nvPr/>
              </p:nvSpPr>
              <p:spPr>
                <a:xfrm>
                  <a:off x="12517231" y="5314325"/>
                  <a:ext cx="3020206" cy="3277845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1" vertOverflow="overflow" horzOverflow="overflow" vert="horz" wrap="square" lIns="35719" tIns="35719" rIns="35719" bIns="35719" numCol="1" spcCol="38100" rtlCol="0" anchor="b" anchorCtr="0">
                  <a:normAutofit/>
                </a:bodyPr>
                <a:lstStyle/>
                <a:p>
                  <a:pPr algn="ctr" defTabSz="410765" hangingPunct="0">
                    <a:buClrTx/>
                  </a:pPr>
                  <a:r>
                    <a:rPr lang="en-GB" sz="500" dirty="0" err="1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OpenAIRE</a:t>
                  </a:r>
                  <a:r>
                    <a:rPr lang="en-GB" sz="500" dirty="0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 Guidelines </a:t>
                  </a:r>
                </a:p>
                <a:p>
                  <a:pPr algn="ctr" defTabSz="410765" hangingPunct="0">
                    <a:buClrTx/>
                  </a:pPr>
                  <a:r>
                    <a:rPr lang="en-GB" sz="500" dirty="0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for USAGE statistics</a:t>
                  </a:r>
                </a:p>
              </p:txBody>
            </p:sp>
            <p:pic>
              <p:nvPicPr>
                <p:cNvPr id="70" name="Graphic 69" descr="Bar chart">
                  <a:extLst>
                    <a:ext uri="{FF2B5EF4-FFF2-40B4-BE49-F238E27FC236}">
                      <a16:creationId xmlns:a16="http://schemas.microsoft.com/office/drawing/2014/main" id="{6ED3F4B1-70D6-E84F-8680-2DB7DCCE7A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2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2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430988" y="5856299"/>
                  <a:ext cx="1224000" cy="1224000"/>
                </a:xfrm>
                <a:prstGeom prst="rect">
                  <a:avLst/>
                </a:prstGeom>
              </p:spPr>
            </p:pic>
          </p:grpSp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7817C48A-5A92-284C-BC4D-33AAB8830C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664452" y="5309700"/>
                <a:ext cx="904293" cy="634355"/>
              </a:xfrm>
              <a:prstGeom prst="rect">
                <a:avLst/>
              </a:prstGeom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1B034D69-94AF-C549-B1D0-343D805E3C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539803" y="5305972"/>
                <a:ext cx="1251445" cy="558681"/>
              </a:xfrm>
              <a:prstGeom prst="rect">
                <a:avLst/>
              </a:prstGeom>
            </p:spPr>
          </p:pic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06C66982-FA57-8C4E-AB48-5D4C8468EB9D}"/>
                </a:ext>
              </a:extLst>
            </p:cNvPr>
            <p:cNvGrpSpPr/>
            <p:nvPr/>
          </p:nvGrpSpPr>
          <p:grpSpPr>
            <a:xfrm>
              <a:off x="1781908" y="4320136"/>
              <a:ext cx="562709" cy="716175"/>
              <a:chOff x="5281827" y="5314325"/>
              <a:chExt cx="3020206" cy="3277845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FDBF6578-A614-2B4A-B0A1-8145131B8F35}"/>
                  </a:ext>
                </a:extLst>
              </p:cNvPr>
              <p:cNvSpPr txBox="1"/>
              <p:nvPr/>
            </p:nvSpPr>
            <p:spPr>
              <a:xfrm>
                <a:off x="5281827" y="5314325"/>
                <a:ext cx="3020206" cy="3277845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square" lIns="35719" tIns="35719" rIns="35719" bIns="35719" numCol="1" spcCol="38100" rtlCol="0" anchor="b" anchorCtr="0">
                <a:normAutofit/>
              </a:bodyPr>
              <a:lstStyle/>
              <a:p>
                <a:pPr algn="ctr" defTabSz="410765" hangingPunct="0">
                  <a:buClrTx/>
                </a:pPr>
                <a:r>
                  <a:rPr lang="en-GB" sz="500" dirty="0" err="1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  <a:sym typeface="Helvetica Light"/>
                  </a:rPr>
                  <a:t>OpenAIRE</a:t>
                </a:r>
                <a:r>
                  <a:rPr lang="en-GB" sz="500" dirty="0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  <a:sym typeface="Helvetica Light"/>
                  </a:rPr>
                  <a:t> Guidelines </a:t>
                </a:r>
              </a:p>
              <a:p>
                <a:pPr algn="ctr" defTabSz="410765" hangingPunct="0">
                  <a:buClrTx/>
                </a:pPr>
                <a:r>
                  <a:rPr lang="en-GB" sz="500" dirty="0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  <a:sym typeface="Helvetica Light"/>
                  </a:rPr>
                  <a:t>for OTHER research products</a:t>
                </a:r>
              </a:p>
            </p:txBody>
          </p:sp>
          <p:pic>
            <p:nvPicPr>
              <p:cNvPr id="48" name="Graphic 47" descr="Flask">
                <a:extLst>
                  <a:ext uri="{FF2B5EF4-FFF2-40B4-BE49-F238E27FC236}">
                    <a16:creationId xmlns:a16="http://schemas.microsoft.com/office/drawing/2014/main" id="{91401884-AD40-0742-884B-1DD9FBAFDA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6190060" y="5649422"/>
                <a:ext cx="1224000" cy="1224000"/>
              </a:xfrm>
              <a:prstGeom prst="rect">
                <a:avLst/>
              </a:prstGeom>
            </p:spPr>
          </p:pic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31BC18F-B37E-0C49-8FE9-D0D559780585}"/>
                </a:ext>
              </a:extLst>
            </p:cNvPr>
            <p:cNvGrpSpPr/>
            <p:nvPr/>
          </p:nvGrpSpPr>
          <p:grpSpPr>
            <a:xfrm>
              <a:off x="2423443" y="3548484"/>
              <a:ext cx="562709" cy="722449"/>
              <a:chOff x="3193568" y="4425994"/>
              <a:chExt cx="1075716" cy="1177708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6DB2C1E0-ED0F-E04C-9D37-EB710B801DDF}"/>
                  </a:ext>
                </a:extLst>
              </p:cNvPr>
              <p:cNvGrpSpPr/>
              <p:nvPr/>
            </p:nvGrpSpPr>
            <p:grpSpPr>
              <a:xfrm>
                <a:off x="3193568" y="4436222"/>
                <a:ext cx="1075716" cy="1167480"/>
                <a:chOff x="12869519" y="4358311"/>
                <a:chExt cx="3020206" cy="3277845"/>
              </a:xfrm>
            </p:grpSpPr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A46E8FF3-38DE-0447-A025-AFF67FCDC0F9}"/>
                    </a:ext>
                  </a:extLst>
                </p:cNvPr>
                <p:cNvSpPr txBox="1"/>
                <p:nvPr/>
              </p:nvSpPr>
              <p:spPr>
                <a:xfrm>
                  <a:off x="12869519" y="4358311"/>
                  <a:ext cx="3020206" cy="327784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1" vertOverflow="overflow" horzOverflow="overflow" vert="horz" wrap="square" lIns="35719" tIns="35719" rIns="35719" bIns="35719" numCol="1" spcCol="38100" rtlCol="0" anchor="b" anchorCtr="0">
                  <a:normAutofit/>
                </a:bodyPr>
                <a:lstStyle/>
                <a:p>
                  <a:pPr algn="ctr" defTabSz="410765" hangingPunct="0">
                    <a:buClrTx/>
                  </a:pPr>
                  <a:r>
                    <a:rPr lang="en-GB" sz="500" dirty="0" err="1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OpenAIRE</a:t>
                  </a:r>
                  <a:r>
                    <a:rPr lang="en-GB" sz="500" dirty="0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 Guidelines </a:t>
                  </a:r>
                </a:p>
                <a:p>
                  <a:pPr algn="ctr" defTabSz="410765" hangingPunct="0">
                    <a:buClrTx/>
                  </a:pPr>
                  <a:r>
                    <a:rPr lang="en-GB" sz="500" dirty="0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  <a:sym typeface="Helvetica Light"/>
                    </a:rPr>
                    <a:t>for DATA Repositories</a:t>
                  </a:r>
                </a:p>
              </p:txBody>
            </p:sp>
            <p:pic>
              <p:nvPicPr>
                <p:cNvPr id="38" name="Graphic 37" descr="Syncing cloud">
                  <a:extLst>
                    <a:ext uri="{FF2B5EF4-FFF2-40B4-BE49-F238E27FC236}">
                      <a16:creationId xmlns:a16="http://schemas.microsoft.com/office/drawing/2014/main" id="{C72494E1-F615-A84D-A53C-BF555AB608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 cstate="screen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2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760149" y="4738590"/>
                  <a:ext cx="1224000" cy="1224000"/>
                </a:xfrm>
                <a:prstGeom prst="rect">
                  <a:avLst/>
                </a:prstGeom>
              </p:spPr>
            </p:pic>
          </p:grpSp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97A9DCF2-D947-5547-9EE9-1BE335AAA8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14093" y="4425994"/>
                <a:ext cx="253083" cy="253083"/>
              </a:xfrm>
              <a:prstGeom prst="rect">
                <a:avLst/>
              </a:prstGeom>
            </p:spPr>
          </p:pic>
        </p:grp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D4BB00ED-E207-914E-8EA1-E8605168EF76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5463408" y="6004511"/>
            <a:ext cx="1178104" cy="486950"/>
          </a:xfrm>
          <a:prstGeom prst="rect">
            <a:avLst/>
          </a:prstGeom>
        </p:spPr>
      </p:pic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A95EAA23-CC5B-0240-AAC0-161D7D957A3E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504" y="6276200"/>
            <a:ext cx="511196" cy="56830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35127B3-A9D1-4F43-9063-6DD67CF5105C}"/>
              </a:ext>
            </a:extLst>
          </p:cNvPr>
          <p:cNvSpPr txBox="1"/>
          <p:nvPr/>
        </p:nvSpPr>
        <p:spPr>
          <a:xfrm>
            <a:off x="183780" y="1721580"/>
            <a:ext cx="585098" cy="118013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65" hangingPunct="0">
              <a:buClrTx/>
            </a:pPr>
            <a:r>
              <a:rPr lang="en-GB" sz="7200" dirty="0">
                <a:solidFill>
                  <a:schemeClr val="accent3">
                    <a:lumMod val="75000"/>
                  </a:schemeClr>
                </a:solidFill>
              </a:rPr>
              <a:t>1</a:t>
            </a:r>
            <a:endParaRPr lang="en-GB" sz="7200" dirty="0">
              <a:solidFill>
                <a:schemeClr val="accent3">
                  <a:lumMod val="75000"/>
                </a:schemeClr>
              </a:solidFill>
              <a:sym typeface="Helvetica Ligh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A4F08F3-1A87-0149-A123-98312B427F90}"/>
              </a:ext>
            </a:extLst>
          </p:cNvPr>
          <p:cNvSpPr txBox="1"/>
          <p:nvPr/>
        </p:nvSpPr>
        <p:spPr>
          <a:xfrm>
            <a:off x="4173864" y="1153942"/>
            <a:ext cx="585098" cy="118013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65" hangingPunct="0">
              <a:buClrTx/>
            </a:pPr>
            <a:r>
              <a:rPr lang="en-GB" sz="7200" dirty="0">
                <a:solidFill>
                  <a:schemeClr val="accent1"/>
                </a:solidFill>
              </a:rPr>
              <a:t>3</a:t>
            </a:r>
            <a:endParaRPr lang="en-GB" sz="7200" dirty="0">
              <a:solidFill>
                <a:schemeClr val="accent1"/>
              </a:solidFill>
              <a:sym typeface="Helvetica Light"/>
            </a:endParaRPr>
          </a:p>
        </p:txBody>
      </p:sp>
      <p:pic>
        <p:nvPicPr>
          <p:cNvPr id="75" name="Graphic 74" descr="Arrow Rotate right">
            <a:extLst>
              <a:ext uri="{FF2B5EF4-FFF2-40B4-BE49-F238E27FC236}">
                <a16:creationId xmlns:a16="http://schemas.microsoft.com/office/drawing/2014/main" id="{5B77BE8C-7C1B-E948-9EB6-73D4205012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425206" flipH="1">
            <a:off x="6600811" y="4767002"/>
            <a:ext cx="1061663" cy="150525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DA61D2F-070E-7E40-AD9B-F70546154F3B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5504" y="5737799"/>
            <a:ext cx="863687" cy="380535"/>
          </a:xfrm>
          <a:prstGeom prst="rect">
            <a:avLst/>
          </a:prstGeom>
        </p:spPr>
      </p:pic>
      <p:pic>
        <p:nvPicPr>
          <p:cNvPr id="78" name="Graphic 77" descr="Arrow Rotate right">
            <a:extLst>
              <a:ext uri="{FF2B5EF4-FFF2-40B4-BE49-F238E27FC236}">
                <a16:creationId xmlns:a16="http://schemas.microsoft.com/office/drawing/2014/main" id="{500BBBE3-6E85-FE49-A956-DBCC0AE94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692610" flipH="1">
            <a:off x="4992774" y="2061518"/>
            <a:ext cx="1061663" cy="1061663"/>
          </a:xfrm>
          <a:prstGeom prst="rect">
            <a:avLst/>
          </a:prstGeom>
        </p:spPr>
      </p:pic>
      <p:pic>
        <p:nvPicPr>
          <p:cNvPr id="76" name="Picture 4">
            <a:extLst>
              <a:ext uri="{FF2B5EF4-FFF2-40B4-BE49-F238E27FC236}">
                <a16:creationId xmlns:a16="http://schemas.microsoft.com/office/drawing/2014/main" id="{3FA3658B-86F3-794D-AF19-722D21322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187" y="1488733"/>
            <a:ext cx="1807898" cy="1160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2713DFBC-576D-804F-93CE-1531B9C724C2}"/>
              </a:ext>
            </a:extLst>
          </p:cNvPr>
          <p:cNvSpPr txBox="1"/>
          <p:nvPr/>
        </p:nvSpPr>
        <p:spPr>
          <a:xfrm>
            <a:off x="5535709" y="1094259"/>
            <a:ext cx="1521638" cy="51076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rmAutofit/>
          </a:bodyPr>
          <a:lstStyle/>
          <a:p>
            <a:pPr defTabSz="410765" hangingPunct="0">
              <a:spcAft>
                <a:spcPts val="450"/>
              </a:spcAft>
              <a:buClrTx/>
            </a:pPr>
            <a:r>
              <a:rPr lang="en-GB" sz="1500" b="1" dirty="0">
                <a:solidFill>
                  <a:srgbClr val="10069F"/>
                </a:solidFill>
                <a:latin typeface="Helvetica" pitchFamily="2" charset="0"/>
              </a:rPr>
              <a:t>Global sources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79420AD-ED6C-264C-8CFE-6C91B1714BE9}"/>
              </a:ext>
            </a:extLst>
          </p:cNvPr>
          <p:cNvSpPr txBox="1"/>
          <p:nvPr/>
        </p:nvSpPr>
        <p:spPr>
          <a:xfrm>
            <a:off x="4626087" y="4967152"/>
            <a:ext cx="585098" cy="118013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65" hangingPunct="0">
              <a:buClrTx/>
            </a:pPr>
            <a:r>
              <a:rPr lang="en-GB" sz="7200" dirty="0">
                <a:solidFill>
                  <a:srgbClr val="00B9B4"/>
                </a:solidFill>
              </a:rPr>
              <a:t>2</a:t>
            </a:r>
            <a:endParaRPr lang="en-GB" sz="7200" dirty="0">
              <a:solidFill>
                <a:srgbClr val="00B9B4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BB6EF7C-9F44-1D40-8AB4-EAD520AA5501}"/>
              </a:ext>
            </a:extLst>
          </p:cNvPr>
          <p:cNvSpPr txBox="1"/>
          <p:nvPr/>
        </p:nvSpPr>
        <p:spPr>
          <a:xfrm>
            <a:off x="9137026" y="4464598"/>
            <a:ext cx="585098" cy="118013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65" hangingPunct="0">
              <a:buClrTx/>
            </a:pPr>
            <a:r>
              <a:rPr lang="en-GB" sz="7200" dirty="0">
                <a:solidFill>
                  <a:srgbClr val="FFC000"/>
                </a:solidFill>
              </a:rPr>
              <a:t>4</a:t>
            </a:r>
            <a:endParaRPr lang="en-GB" sz="7200" dirty="0">
              <a:solidFill>
                <a:srgbClr val="FFC000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A334539-70CC-5C41-94DF-A842D4B89742}"/>
              </a:ext>
            </a:extLst>
          </p:cNvPr>
          <p:cNvSpPr txBox="1"/>
          <p:nvPr/>
        </p:nvSpPr>
        <p:spPr>
          <a:xfrm>
            <a:off x="10870390" y="2261263"/>
            <a:ext cx="585098" cy="118013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5719" tIns="35719" rIns="35719" bIns="35719" numCol="1" spcCol="38100" rtlCol="0" anchor="ctr">
            <a:spAutoFit/>
          </a:bodyPr>
          <a:lstStyle/>
          <a:p>
            <a:pPr algn="ctr" defTabSz="410765" hangingPunct="0">
              <a:buClrTx/>
            </a:pPr>
            <a:r>
              <a:rPr lang="en-GB" sz="7200" dirty="0">
                <a:solidFill>
                  <a:srgbClr val="FF715B"/>
                </a:solidFill>
              </a:rPr>
              <a:t>5</a:t>
            </a:r>
            <a:endParaRPr lang="en-GB" sz="7200" dirty="0">
              <a:solidFill>
                <a:srgbClr val="FF715B"/>
              </a:solidFill>
              <a:latin typeface="+mn-lt"/>
              <a:ea typeface="+mn-ea"/>
              <a:cs typeface="+mn-cs"/>
              <a:sym typeface="Helvetica Ligh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B9459A-9372-45CE-9F70-FEDDD5945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OpenAIRE</a:t>
            </a:r>
            <a:r>
              <a:rPr lang="en-GB" dirty="0"/>
              <a:t> serving Open Science</a:t>
            </a:r>
            <a:endParaRPr lang="LID4096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5020A2A-6BB5-8745-83CB-9656DFFEB34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/>
              <a:t>OpenAIRE-Nexus Kick-off | Jan 19-20, 2021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577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73" grpId="0"/>
      <p:bldP spid="79" grpId="0"/>
      <p:bldP spid="80" grpId="0"/>
      <p:bldP spid="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85261B0-B425-4BBB-8E64-5B69E538D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OpenAIRE</a:t>
            </a:r>
            <a:r>
              <a:rPr lang="en-US" dirty="0"/>
              <a:t> Connect | </a:t>
            </a:r>
            <a:br>
              <a:rPr lang="en-US" dirty="0"/>
            </a:br>
            <a:r>
              <a:rPr lang="en-US" dirty="0"/>
              <a:t>an </a:t>
            </a:r>
            <a:r>
              <a:rPr lang="en-IT" dirty="0"/>
              <a:t>On-demand Open Research Gateways for research communities</a:t>
            </a:r>
            <a:endParaRPr lang="LID4096" dirty="0"/>
          </a:p>
        </p:txBody>
      </p:sp>
      <p:pic>
        <p:nvPicPr>
          <p:cNvPr id="8" name="Picture 2" descr="connect">
            <a:extLst>
              <a:ext uri="{FF2B5EF4-FFF2-40B4-BE49-F238E27FC236}">
                <a16:creationId xmlns:a16="http://schemas.microsoft.com/office/drawing/2014/main" id="{CEC017C3-EFFE-3B40-B676-DA9BD2295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740" y="1351774"/>
            <a:ext cx="3589550" cy="7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7B08454-FA56-A44F-A08D-BDE11B14D2CE}"/>
              </a:ext>
            </a:extLst>
          </p:cNvPr>
          <p:cNvSpPr txBox="1">
            <a:spLocks/>
          </p:cNvSpPr>
          <p:nvPr/>
        </p:nvSpPr>
        <p:spPr>
          <a:xfrm>
            <a:off x="4188618" y="2420161"/>
            <a:ext cx="8003382" cy="4017621"/>
          </a:xfrm>
          <a:prstGeom prst="rect">
            <a:avLst/>
          </a:prstGeom>
        </p:spPr>
        <p:txBody>
          <a:bodyPr>
            <a:normAutofit/>
          </a:bodyPr>
          <a:lstStyle>
            <a:lvl1pPr marL="395101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Blip>
                <a:blip r:embed="rId4"/>
              </a:buBlip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1pPr>
            <a:lvl2pPr marL="839590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Blip>
                <a:blip r:embed="rId5"/>
              </a:buBlip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2pPr>
            <a:lvl3pPr marL="1284079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Blip>
                <a:blip r:embed="rId6"/>
              </a:buBlip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3pPr>
            <a:lvl4pPr marL="1728567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4pPr>
            <a:lvl5pPr marL="2173056" marR="0" indent="-395101" algn="l" defTabSz="547673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Helvetica" charset="0"/>
                <a:ea typeface="Helvetica" charset="0"/>
                <a:cs typeface="Helvetica" charset="0"/>
                <a:sym typeface="Helvetica Light"/>
              </a:defRPr>
            </a:lvl5pPr>
            <a:lvl6pPr marL="2617545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062034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506523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3951012" marR="0" indent="-395101" algn="l" defTabSz="547673" rtl="0" eaLnBrk="1" latinLnBrk="0" hangingPunct="1">
              <a:lnSpc>
                <a:spcPct val="100000"/>
              </a:lnSpc>
              <a:spcBef>
                <a:spcPts val="3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IT" sz="2400" dirty="0"/>
              <a:t>A ”community view” of the OpenAIRE Research Graph</a:t>
            </a:r>
            <a:r>
              <a:rPr lang="en-US" sz="2400" dirty="0"/>
              <a:t> </a:t>
            </a:r>
            <a:r>
              <a:rPr lang="en-US" sz="1600" dirty="0"/>
              <a:t>(publications, data, grants, software, etc.)</a:t>
            </a:r>
            <a:endParaRPr lang="en-IT" sz="2400" dirty="0"/>
          </a:p>
          <a:p>
            <a:pPr lvl="1"/>
            <a:r>
              <a:rPr lang="en-IT" sz="2400" dirty="0"/>
              <a:t>Available via a web portal, API and dumps published on Zenodo</a:t>
            </a:r>
          </a:p>
          <a:p>
            <a:r>
              <a:rPr lang="en-IT" sz="2400" dirty="0"/>
              <a:t>An Open Science Toolkit: entry point to tools for the implementation of Open Science publishing </a:t>
            </a:r>
            <a:r>
              <a:rPr lang="en-US" sz="2400" dirty="0"/>
              <a:t>and FAIR-data </a:t>
            </a:r>
            <a:r>
              <a:rPr lang="en-IT" sz="2400" dirty="0"/>
              <a:t>practices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EC1192-F8A0-460E-8A5B-F881DC67BFA3}"/>
              </a:ext>
            </a:extLst>
          </p:cNvPr>
          <p:cNvGrpSpPr/>
          <p:nvPr/>
        </p:nvGrpSpPr>
        <p:grpSpPr>
          <a:xfrm>
            <a:off x="143340" y="1397977"/>
            <a:ext cx="4134018" cy="5343390"/>
            <a:chOff x="143340" y="1397978"/>
            <a:chExt cx="4134018" cy="534339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CF4C55F-4DE8-451A-AEAF-6E03917FD2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b="2136"/>
            <a:stretch/>
          </p:blipFill>
          <p:spPr>
            <a:xfrm>
              <a:off x="143340" y="1397978"/>
              <a:ext cx="4134018" cy="534339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ED0A653-216B-424E-BB8C-55CFF4898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5849" y="1459524"/>
              <a:ext cx="1824332" cy="30773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08AC986-B97F-4BEA-AA0C-9F41DF89CD7A}"/>
                </a:ext>
              </a:extLst>
            </p:cNvPr>
            <p:cNvSpPr txBox="1"/>
            <p:nvPr/>
          </p:nvSpPr>
          <p:spPr>
            <a:xfrm>
              <a:off x="232079" y="1890344"/>
              <a:ext cx="3956539" cy="430887"/>
            </a:xfrm>
            <a:prstGeom prst="rect">
              <a:avLst/>
            </a:prstGeom>
            <a:solidFill>
              <a:srgbClr val="D8E7E6"/>
            </a:solidFill>
          </p:spPr>
          <p:txBody>
            <a:bodyPr wrap="square" rtlCol="0">
              <a:spAutoFit/>
            </a:bodyPr>
            <a:lstStyle/>
            <a:p>
              <a:r>
                <a:rPr lang="en-GB" sz="1100" dirty="0">
                  <a:solidFill>
                    <a:srgbClr val="1E766E"/>
                  </a:solidFill>
                  <a:latin typeface="TT Norms Pro"/>
                </a:rPr>
                <a:t>C</a:t>
              </a:r>
              <a:r>
                <a:rPr lang="en-GB" sz="1100" b="0" i="0" dirty="0">
                  <a:solidFill>
                    <a:srgbClr val="1E766E"/>
                  </a:solidFill>
                  <a:effectLst/>
                  <a:latin typeface="TT Norms Pro"/>
                </a:rPr>
                <a:t>losely collaborating research‑intensive European universities, who use their academic excellence to drive societal change.</a:t>
              </a:r>
              <a:endParaRPr lang="LID4096" sz="1100" dirty="0">
                <a:solidFill>
                  <a:srgbClr val="1E766E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88FFF9D-FEDE-474E-9753-DE49697FEB59}"/>
                </a:ext>
              </a:extLst>
            </p:cNvPr>
            <p:cNvSpPr txBox="1"/>
            <p:nvPr/>
          </p:nvSpPr>
          <p:spPr>
            <a:xfrm rot="19619002">
              <a:off x="913775" y="3871695"/>
              <a:ext cx="2229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rgbClr val="7FE9D5"/>
                  </a:solidFill>
                  <a:latin typeface="Arial Black" panose="020B0A04020102020204" pitchFamily="34" charset="0"/>
                </a:rPr>
                <a:t>MOCKUP</a:t>
              </a:r>
              <a:endParaRPr lang="LID4096" sz="2800" dirty="0">
                <a:solidFill>
                  <a:srgbClr val="7FE9D5"/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75396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5882C52-CD99-4909-8D36-E0D30E4D47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24654" y="1400175"/>
            <a:ext cx="8224009" cy="5276198"/>
          </a:xfrm>
        </p:spPr>
        <p:txBody>
          <a:bodyPr>
            <a:normAutofit/>
          </a:bodyPr>
          <a:lstStyle/>
          <a:p>
            <a:pPr marL="1066800" lvl="2" indent="0">
              <a:buNone/>
            </a:pPr>
            <a:endParaRPr lang="en-GB" sz="1800" dirty="0"/>
          </a:p>
          <a:p>
            <a:pPr lvl="1"/>
            <a:r>
              <a:rPr lang="en-GB" sz="2400" dirty="0"/>
              <a:t>WHAT:</a:t>
            </a:r>
          </a:p>
          <a:p>
            <a:pPr lvl="2"/>
            <a:r>
              <a:rPr lang="en-GB" sz="1800" dirty="0"/>
              <a:t>[M1] </a:t>
            </a:r>
            <a:r>
              <a:rPr lang="en-GB" sz="1800" b="1" dirty="0"/>
              <a:t>GATEWAY</a:t>
            </a:r>
            <a:r>
              <a:rPr lang="en-GB" sz="1800" dirty="0"/>
              <a:t>: </a:t>
            </a:r>
            <a:r>
              <a:rPr lang="en-GB" sz="1800" dirty="0" err="1"/>
              <a:t>OpenAIRE</a:t>
            </a:r>
            <a:r>
              <a:rPr lang="en-GB" sz="1800" dirty="0"/>
              <a:t> CONNECT Gateway for Aurora Universities</a:t>
            </a:r>
            <a:endParaRPr lang="en-US" sz="1800" dirty="0"/>
          </a:p>
          <a:p>
            <a:pPr lvl="2"/>
            <a:endParaRPr lang="en-GB" sz="1800" dirty="0"/>
          </a:p>
          <a:p>
            <a:pPr lvl="2"/>
            <a:r>
              <a:rPr lang="en-GB" sz="1800" dirty="0"/>
              <a:t>[M2] </a:t>
            </a:r>
            <a:r>
              <a:rPr lang="en-GB" sz="1800" b="1" dirty="0"/>
              <a:t>OS-MONITOR</a:t>
            </a:r>
            <a:r>
              <a:rPr lang="en-GB" sz="1800" dirty="0"/>
              <a:t>: </a:t>
            </a:r>
            <a:r>
              <a:rPr lang="en-GB" sz="1800" dirty="0" err="1"/>
              <a:t>OpenAIRE</a:t>
            </a:r>
            <a:r>
              <a:rPr lang="en-GB" sz="1800" dirty="0"/>
              <a:t> Open Science Monitoring Dashboard + Aurora Open Science </a:t>
            </a:r>
          </a:p>
          <a:p>
            <a:pPr lvl="2"/>
            <a:endParaRPr lang="en-GB" sz="1800" dirty="0"/>
          </a:p>
          <a:p>
            <a:pPr lvl="2"/>
            <a:r>
              <a:rPr lang="en-GB" sz="1800" dirty="0"/>
              <a:t>[M3] </a:t>
            </a:r>
            <a:r>
              <a:rPr lang="en-GB" sz="1800" b="1" dirty="0"/>
              <a:t>SDG-ADDON</a:t>
            </a:r>
            <a:r>
              <a:rPr lang="en-GB" sz="1800" dirty="0"/>
              <a:t>: Aurora SDG classifier for Research publications added to gateway and </a:t>
            </a:r>
            <a:r>
              <a:rPr lang="en-GB" sz="1800" dirty="0" err="1"/>
              <a:t>os</a:t>
            </a:r>
            <a:r>
              <a:rPr lang="en-GB" sz="1800" dirty="0"/>
              <a:t>-monitor</a:t>
            </a:r>
            <a:endParaRPr lang="en-US" sz="1800" dirty="0"/>
          </a:p>
          <a:p>
            <a:pPr lvl="2"/>
            <a:endParaRPr lang="en-GB" sz="1800" dirty="0"/>
          </a:p>
          <a:p>
            <a:pPr lvl="2"/>
            <a:r>
              <a:rPr lang="en-GB" sz="1800" dirty="0"/>
              <a:t>[M4] </a:t>
            </a:r>
            <a:r>
              <a:rPr lang="en-GB" sz="1800" b="1" dirty="0"/>
              <a:t>OS-ENGAGEMENT</a:t>
            </a:r>
            <a:r>
              <a:rPr lang="en-GB" sz="1800" dirty="0"/>
              <a:t>: Open Science training, services and best practices</a:t>
            </a:r>
          </a:p>
          <a:p>
            <a:pPr lvl="2"/>
            <a:endParaRPr lang="en-US" sz="1800" dirty="0"/>
          </a:p>
          <a:p>
            <a:pPr lvl="2"/>
            <a:r>
              <a:rPr lang="nl-NL" sz="1800" dirty="0"/>
              <a:t>[M5] </a:t>
            </a:r>
            <a:r>
              <a:rPr lang="nl-NL" sz="1800" b="1" dirty="0"/>
              <a:t>Communication</a:t>
            </a:r>
          </a:p>
          <a:p>
            <a:endParaRPr lang="LID4096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6C359A-39F1-48B8-89B8-FC7400DDB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OpenAIRE</a:t>
            </a:r>
            <a:r>
              <a:rPr lang="en-US" dirty="0"/>
              <a:t> Partnership | Memorandum of Understanding (MoU)</a:t>
            </a:r>
            <a:endParaRPr lang="LID4096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113DBF-DA1F-4244-A3E9-A85C45FB57EF}"/>
              </a:ext>
            </a:extLst>
          </p:cNvPr>
          <p:cNvGrpSpPr/>
          <p:nvPr/>
        </p:nvGrpSpPr>
        <p:grpSpPr>
          <a:xfrm>
            <a:off x="-977570" y="1538518"/>
            <a:ext cx="6287636" cy="5319482"/>
            <a:chOff x="-977570" y="1538518"/>
            <a:chExt cx="6287636" cy="5319482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607557A2-484F-43F0-9A97-8ECE02E384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470" y="2341673"/>
              <a:ext cx="2396234" cy="63058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0" name="Google Shape;22;p19">
              <a:extLst>
                <a:ext uri="{FF2B5EF4-FFF2-40B4-BE49-F238E27FC236}">
                  <a16:creationId xmlns:a16="http://schemas.microsoft.com/office/drawing/2014/main" id="{883780A5-AF28-4C51-8209-D7717BD19E8E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880380" y="2341673"/>
              <a:ext cx="878897" cy="6102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24;p19" descr="A picture containing sky, map, text&#10;&#10;Description automatically generated">
              <a:extLst>
                <a:ext uri="{FF2B5EF4-FFF2-40B4-BE49-F238E27FC236}">
                  <a16:creationId xmlns:a16="http://schemas.microsoft.com/office/drawing/2014/main" id="{D491C1CB-9B22-4CE6-9783-AC2B3D3012A6}"/>
                </a:ext>
              </a:extLst>
            </p:cNvPr>
            <p:cNvPicPr preferRelativeResize="0"/>
            <p:nvPr/>
          </p:nvPicPr>
          <p:blipFill rotWithShape="1">
            <a:blip r:embed="rId4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  <a:alphaModFix/>
            </a:blip>
            <a:srcRect l="48428" t="36258"/>
            <a:stretch/>
          </p:blipFill>
          <p:spPr>
            <a:xfrm>
              <a:off x="-977570" y="2972260"/>
              <a:ext cx="6287636" cy="3885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4549E77D-34D4-4D23-A858-26607D74DC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073" y="1538518"/>
              <a:ext cx="2724150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EOSC logo">
              <a:extLst>
                <a:ext uri="{FF2B5EF4-FFF2-40B4-BE49-F238E27FC236}">
                  <a16:creationId xmlns:a16="http://schemas.microsoft.com/office/drawing/2014/main" id="{01E67E74-2359-4401-8639-A7407CA6D7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6440" y="5962422"/>
              <a:ext cx="2374461" cy="8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08363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dirty="0" err="1"/>
              <a:t>OpenAIRE</a:t>
            </a:r>
            <a:r>
              <a:rPr lang="en-US" dirty="0"/>
              <a:t> Partnership | MoU TIMELINE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3481114-0CB8-4E02-9AB7-720C05C3CD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88"/>
          <a:stretch/>
        </p:blipFill>
        <p:spPr bwMode="auto">
          <a:xfrm>
            <a:off x="985106" y="710384"/>
            <a:ext cx="8525844" cy="244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E47EC5E-8579-4140-9E98-FD3018D397BE}"/>
              </a:ext>
            </a:extLst>
          </p:cNvPr>
          <p:cNvSpPr/>
          <p:nvPr/>
        </p:nvSpPr>
        <p:spPr>
          <a:xfrm>
            <a:off x="3054752" y="3807499"/>
            <a:ext cx="1327131" cy="8804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M1 Gateway</a:t>
            </a:r>
            <a:endParaRPr lang="LID4096" sz="12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87ED9E-6B5F-49E1-AB7B-B856084B1BD4}"/>
              </a:ext>
            </a:extLst>
          </p:cNvPr>
          <p:cNvSpPr/>
          <p:nvPr/>
        </p:nvSpPr>
        <p:spPr>
          <a:xfrm>
            <a:off x="4584463" y="5236827"/>
            <a:ext cx="1327131" cy="8804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M2 OS-Monitor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85E1027-37C6-48E1-B254-11429A1B27F6}"/>
              </a:ext>
            </a:extLst>
          </p:cNvPr>
          <p:cNvSpPr/>
          <p:nvPr/>
        </p:nvSpPr>
        <p:spPr>
          <a:xfrm>
            <a:off x="4584463" y="3808702"/>
            <a:ext cx="1327131" cy="8804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M3 SDG-addon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895EEA-3A82-41D3-90CE-199F21A9C937}"/>
              </a:ext>
            </a:extLst>
          </p:cNvPr>
          <p:cNvSpPr/>
          <p:nvPr/>
        </p:nvSpPr>
        <p:spPr>
          <a:xfrm>
            <a:off x="6846156" y="5236827"/>
            <a:ext cx="1327131" cy="8804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M4 OS-Engage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C1F4ACE1-7DD4-4E44-9195-1CC3C21DDE27}"/>
              </a:ext>
            </a:extLst>
          </p:cNvPr>
          <p:cNvSpPr/>
          <p:nvPr/>
        </p:nvSpPr>
        <p:spPr>
          <a:xfrm rot="19800000">
            <a:off x="3817511" y="3340761"/>
            <a:ext cx="1244451" cy="2601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/>
              <a:t>DATA</a:t>
            </a:r>
            <a:endParaRPr lang="LID4096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EBD16A-59EA-4634-B3DD-BB7DC0F4626A}"/>
              </a:ext>
            </a:extLst>
          </p:cNvPr>
          <p:cNvSpPr txBox="1"/>
          <p:nvPr/>
        </p:nvSpPr>
        <p:spPr>
          <a:xfrm>
            <a:off x="217609" y="3996696"/>
            <a:ext cx="20988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Used in </a:t>
            </a:r>
          </a:p>
          <a:p>
            <a:r>
              <a:rPr lang="en-US" dirty="0"/>
              <a:t>Aurora SDG project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Used in </a:t>
            </a:r>
          </a:p>
          <a:p>
            <a:r>
              <a:rPr lang="en-US" dirty="0"/>
              <a:t>Aurora SWAFS project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1A9FB7-7AC8-49DE-9BE1-9F3D670385B3}"/>
              </a:ext>
            </a:extLst>
          </p:cNvPr>
          <p:cNvCxnSpPr>
            <a:cxnSpLocks/>
          </p:cNvCxnSpPr>
          <p:nvPr/>
        </p:nvCxnSpPr>
        <p:spPr>
          <a:xfrm>
            <a:off x="311810" y="4936945"/>
            <a:ext cx="11831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C7DA5E2-D96F-4843-8233-20517F45D1CF}"/>
              </a:ext>
            </a:extLst>
          </p:cNvPr>
          <p:cNvCxnSpPr/>
          <p:nvPr/>
        </p:nvCxnSpPr>
        <p:spPr>
          <a:xfrm>
            <a:off x="217609" y="3429000"/>
            <a:ext cx="11831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2726059-6554-4E8C-AEA6-E32CADC61881}"/>
              </a:ext>
            </a:extLst>
          </p:cNvPr>
          <p:cNvCxnSpPr/>
          <p:nvPr/>
        </p:nvCxnSpPr>
        <p:spPr>
          <a:xfrm>
            <a:off x="143340" y="6367343"/>
            <a:ext cx="118310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0B6CB97-8291-4E8F-AC74-8EB2106C1006}"/>
              </a:ext>
            </a:extLst>
          </p:cNvPr>
          <p:cNvSpPr txBox="1"/>
          <p:nvPr/>
        </p:nvSpPr>
        <p:spPr>
          <a:xfrm>
            <a:off x="311810" y="6402703"/>
            <a:ext cx="1140408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2021	Q3	Q4	2022 Q1		Q2		Q3			Q4 	2023 Q1 	Q2</a:t>
            </a:r>
            <a:endParaRPr lang="LID4096" dirty="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ADF7633-85D5-4BF9-9206-9D7DF24AC75F}"/>
              </a:ext>
            </a:extLst>
          </p:cNvPr>
          <p:cNvSpPr/>
          <p:nvPr/>
        </p:nvSpPr>
        <p:spPr>
          <a:xfrm rot="1800000">
            <a:off x="4024272" y="3297172"/>
            <a:ext cx="1107961" cy="248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MODELS</a:t>
            </a:r>
            <a:endParaRPr lang="LID4096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A55AA9-0E7C-4BD6-BCB6-689392FEC6C4}"/>
              </a:ext>
            </a:extLst>
          </p:cNvPr>
          <p:cNvSpPr/>
          <p:nvPr/>
        </p:nvSpPr>
        <p:spPr>
          <a:xfrm>
            <a:off x="2316481" y="4807441"/>
            <a:ext cx="1097280" cy="258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M5 Comms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BF305A8-C554-4816-B454-DA9F59F6D925}"/>
              </a:ext>
            </a:extLst>
          </p:cNvPr>
          <p:cNvSpPr/>
          <p:nvPr/>
        </p:nvSpPr>
        <p:spPr>
          <a:xfrm>
            <a:off x="5349240" y="4837824"/>
            <a:ext cx="1097280" cy="258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M5 Comms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80FAF8-1968-4A22-8A25-A6C610180323}"/>
              </a:ext>
            </a:extLst>
          </p:cNvPr>
          <p:cNvSpPr/>
          <p:nvPr/>
        </p:nvSpPr>
        <p:spPr>
          <a:xfrm>
            <a:off x="6961081" y="4827903"/>
            <a:ext cx="1097280" cy="258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M5 Comms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54D1EF1-F943-4473-A6B3-92C19387A604}"/>
              </a:ext>
            </a:extLst>
          </p:cNvPr>
          <p:cNvSpPr/>
          <p:nvPr/>
        </p:nvSpPr>
        <p:spPr>
          <a:xfrm>
            <a:off x="10951383" y="4827903"/>
            <a:ext cx="1097280" cy="258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M5 Comms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8834264-298B-4CFA-905E-4CCB0FFF0585}"/>
              </a:ext>
            </a:extLst>
          </p:cNvPr>
          <p:cNvCxnSpPr/>
          <p:nvPr/>
        </p:nvCxnSpPr>
        <p:spPr>
          <a:xfrm>
            <a:off x="10403913" y="796819"/>
            <a:ext cx="0" cy="6018487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73784D4-F1DC-43C2-B844-1F5994AD0836}"/>
              </a:ext>
            </a:extLst>
          </p:cNvPr>
          <p:cNvCxnSpPr/>
          <p:nvPr/>
        </p:nvCxnSpPr>
        <p:spPr>
          <a:xfrm>
            <a:off x="3241113" y="691993"/>
            <a:ext cx="0" cy="6018487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CB0900C5-208D-4A6F-A228-B74557835E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2695" y="3781685"/>
            <a:ext cx="863578" cy="390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Arrow: Right 27">
            <a:extLst>
              <a:ext uri="{FF2B5EF4-FFF2-40B4-BE49-F238E27FC236}">
                <a16:creationId xmlns:a16="http://schemas.microsoft.com/office/drawing/2014/main" id="{A2E6429D-40F9-4887-8EBE-082395DE64F5}"/>
              </a:ext>
            </a:extLst>
          </p:cNvPr>
          <p:cNvSpPr/>
          <p:nvPr/>
        </p:nvSpPr>
        <p:spPr>
          <a:xfrm rot="2700000">
            <a:off x="3651643" y="4990120"/>
            <a:ext cx="1244451" cy="2601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/>
              <a:t>DATA</a:t>
            </a:r>
            <a:endParaRPr lang="LID4096" sz="1200" dirty="0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4228229D-07F1-4664-AE3F-CC0D8B837C97}"/>
              </a:ext>
            </a:extLst>
          </p:cNvPr>
          <p:cNvSpPr/>
          <p:nvPr/>
        </p:nvSpPr>
        <p:spPr>
          <a:xfrm rot="4500000">
            <a:off x="4725550" y="4845576"/>
            <a:ext cx="980585" cy="282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/>
              <a:t>DATA</a:t>
            </a:r>
            <a:endParaRPr lang="LID4096" sz="12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11E56DC0-BBEF-4079-893F-C4287127C2F8}"/>
              </a:ext>
            </a:extLst>
          </p:cNvPr>
          <p:cNvSpPr/>
          <p:nvPr/>
        </p:nvSpPr>
        <p:spPr>
          <a:xfrm rot="19800000">
            <a:off x="6338855" y="3353572"/>
            <a:ext cx="1244451" cy="2601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LID4096" sz="12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FF4413A-FCB8-4FAC-9E46-8758368DBA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5739" y="3766948"/>
            <a:ext cx="863578" cy="390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961DE033-CF45-46CA-B22D-E08325F810A9}"/>
              </a:ext>
            </a:extLst>
          </p:cNvPr>
          <p:cNvSpPr txBox="1"/>
          <p:nvPr/>
        </p:nvSpPr>
        <p:spPr>
          <a:xfrm>
            <a:off x="-37133" y="1931699"/>
            <a:ext cx="13934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Critical path</a:t>
            </a:r>
          </a:p>
          <a:p>
            <a:r>
              <a:rPr lang="en-US" dirty="0"/>
              <a:t>Aurora </a:t>
            </a:r>
          </a:p>
          <a:p>
            <a:r>
              <a:rPr lang="en-US" dirty="0"/>
              <a:t>SDG project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A99937-32DA-47A4-8C01-12E82AF0E29D}"/>
              </a:ext>
            </a:extLst>
          </p:cNvPr>
          <p:cNvSpPr txBox="1"/>
          <p:nvPr/>
        </p:nvSpPr>
        <p:spPr>
          <a:xfrm>
            <a:off x="239070" y="3444492"/>
            <a:ext cx="17955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Additional paths</a:t>
            </a:r>
          </a:p>
        </p:txBody>
      </p:sp>
    </p:spTree>
    <p:extLst>
      <p:ext uri="{BB962C8B-B14F-4D97-AF65-F5344CB8AC3E}">
        <p14:creationId xmlns:p14="http://schemas.microsoft.com/office/powerpoint/2010/main" val="3318801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5882C52-CD99-4909-8D36-E0D30E4D47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24654" y="1400175"/>
            <a:ext cx="3177923" cy="5276198"/>
          </a:xfrm>
        </p:spPr>
        <p:txBody>
          <a:bodyPr>
            <a:normAutofit/>
          </a:bodyPr>
          <a:lstStyle/>
          <a:p>
            <a:pPr lvl="1"/>
            <a:endParaRPr lang="en-US" dirty="0"/>
          </a:p>
          <a:p>
            <a:pPr lvl="1"/>
            <a:r>
              <a:rPr lang="en-US" dirty="0"/>
              <a:t>Obligations? </a:t>
            </a:r>
          </a:p>
          <a:p>
            <a:pPr lvl="2"/>
            <a:r>
              <a:rPr lang="en-US" dirty="0"/>
              <a:t>No formal undertaking</a:t>
            </a:r>
          </a:p>
          <a:p>
            <a:pPr lvl="2"/>
            <a:r>
              <a:rPr lang="en-US" dirty="0"/>
              <a:t>Reach goals to the best of our abilities.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Signing: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WHO?</a:t>
            </a:r>
          </a:p>
          <a:p>
            <a:pPr lvl="3"/>
            <a:r>
              <a:rPr lang="en-US" dirty="0"/>
              <a:t>Chair VRR?</a:t>
            </a:r>
          </a:p>
          <a:p>
            <a:pPr lvl="3"/>
            <a:r>
              <a:rPr lang="en-US" dirty="0"/>
              <a:t>Sec. General?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WHEN?</a:t>
            </a:r>
          </a:p>
          <a:p>
            <a:pPr lvl="3"/>
            <a:r>
              <a:rPr lang="en-US" dirty="0"/>
              <a:t>Preferably end of this week.</a:t>
            </a:r>
            <a:endParaRPr lang="LID4096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6C359A-39F1-48B8-89B8-FC7400DDB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OpenAIRE</a:t>
            </a:r>
            <a:r>
              <a:rPr lang="en-US" dirty="0"/>
              <a:t> Partnership | signing MoU </a:t>
            </a:r>
            <a:endParaRPr lang="LID4096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01BA0EA-6E8F-4905-B7E3-B01FC9128E76}"/>
              </a:ext>
            </a:extLst>
          </p:cNvPr>
          <p:cNvGrpSpPr/>
          <p:nvPr/>
        </p:nvGrpSpPr>
        <p:grpSpPr>
          <a:xfrm>
            <a:off x="6998950" y="281551"/>
            <a:ext cx="4625340" cy="6459815"/>
            <a:chOff x="1813397" y="-1237674"/>
            <a:chExt cx="5706271" cy="796945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0930C23-E3E1-4BC6-A9C4-DF76FB99A190}"/>
                </a:ext>
              </a:extLst>
            </p:cNvPr>
            <p:cNvSpPr/>
            <p:nvPr/>
          </p:nvSpPr>
          <p:spPr>
            <a:xfrm>
              <a:off x="1822923" y="-1237674"/>
              <a:ext cx="5677692" cy="79694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397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AB37363-ED91-4AF1-9D62-CFF690D5A424}"/>
                </a:ext>
              </a:extLst>
            </p:cNvPr>
            <p:cNvGrpSpPr/>
            <p:nvPr/>
          </p:nvGrpSpPr>
          <p:grpSpPr>
            <a:xfrm>
              <a:off x="1813397" y="-1237674"/>
              <a:ext cx="5706271" cy="7969459"/>
              <a:chOff x="1813397" y="-1237674"/>
              <a:chExt cx="5706271" cy="7969459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22F7C24C-D009-4A13-BEF6-0155F8F140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22923" y="-1237674"/>
                <a:ext cx="5696745" cy="4048690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5E9D0FB2-4539-4A78-B0C3-3C79EE22AA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13397" y="3864360"/>
                <a:ext cx="5677692" cy="2867425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2D2385A6-1961-499A-B6B4-4AF8F573598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/>
                        </a14:imgEffect>
                      </a14:imgLayer>
                    </a14:imgProps>
                  </a:ext>
                </a:extLst>
              </a:blip>
              <a:srcRect t="8601" b="8298"/>
              <a:stretch/>
            </p:blipFill>
            <p:spPr>
              <a:xfrm>
                <a:off x="1822923" y="2706046"/>
                <a:ext cx="5668166" cy="1258717"/>
              </a:xfrm>
              <a:prstGeom prst="rect">
                <a:avLst/>
              </a:prstGeom>
            </p:spPr>
          </p:pic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2250C40-37CD-4723-9EE7-DE63EDF4F115}"/>
              </a:ext>
            </a:extLst>
          </p:cNvPr>
          <p:cNvGrpSpPr/>
          <p:nvPr/>
        </p:nvGrpSpPr>
        <p:grpSpPr>
          <a:xfrm>
            <a:off x="-977570" y="1538518"/>
            <a:ext cx="6287636" cy="5319482"/>
            <a:chOff x="-977570" y="1538518"/>
            <a:chExt cx="6287636" cy="531948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374C20D-478C-404B-8513-E4018D3FB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4470" y="2341673"/>
              <a:ext cx="2396234" cy="63058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Google Shape;22;p19">
              <a:extLst>
                <a:ext uri="{FF2B5EF4-FFF2-40B4-BE49-F238E27FC236}">
                  <a16:creationId xmlns:a16="http://schemas.microsoft.com/office/drawing/2014/main" id="{FE0E5578-B8C2-4A74-B7AD-AD0EA4861889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2880380" y="2341673"/>
              <a:ext cx="878897" cy="6102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24;p19" descr="A picture containing sky, map, text&#10;&#10;Description automatically generated">
              <a:extLst>
                <a:ext uri="{FF2B5EF4-FFF2-40B4-BE49-F238E27FC236}">
                  <a16:creationId xmlns:a16="http://schemas.microsoft.com/office/drawing/2014/main" id="{6C88A5A7-8A1D-42D4-974B-D13B3651FD15}"/>
                </a:ext>
              </a:extLst>
            </p:cNvPr>
            <p:cNvPicPr preferRelativeResize="0"/>
            <p:nvPr/>
          </p:nvPicPr>
          <p:blipFill rotWithShape="1">
            <a:blip r:embed="rId8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  <a:alphaModFix/>
            </a:blip>
            <a:srcRect l="48428" t="36258"/>
            <a:stretch/>
          </p:blipFill>
          <p:spPr>
            <a:xfrm>
              <a:off x="-977570" y="2972260"/>
              <a:ext cx="6287636" cy="38857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4E1914BE-C0D3-4DDA-9383-CE12C7A386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073" y="1538518"/>
              <a:ext cx="2724150" cy="647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EOSC logo">
              <a:extLst>
                <a:ext uri="{FF2B5EF4-FFF2-40B4-BE49-F238E27FC236}">
                  <a16:creationId xmlns:a16="http://schemas.microsoft.com/office/drawing/2014/main" id="{239A61C9-8D58-480E-8984-DE25C081BF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6440" y="5962422"/>
              <a:ext cx="2374461" cy="8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01023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BD017-ECF4-4BB3-A876-F00EB17011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800100" lvl="1" indent="-342900">
              <a:buFont typeface="+mj-lt"/>
              <a:buAutoNum type="arabicPeriod"/>
            </a:pPr>
            <a:r>
              <a:rPr lang="en-GB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Current SDG demo dashboard</a:t>
            </a:r>
            <a:endParaRPr lang="en-GB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GB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progress of the SDG project</a:t>
            </a:r>
            <a:endParaRPr lang="en-GB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GB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Partnership with Elsevier</a:t>
            </a:r>
            <a:endParaRPr lang="en-GB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GB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MoU with </a:t>
            </a:r>
            <a:r>
              <a:rPr lang="en-GB" sz="2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OpenAIRE</a:t>
            </a:r>
            <a:endParaRPr lang="en-GB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endParaRPr lang="LID4096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388DF1-1BF0-4A08-8E7C-F34DF95E0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472792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329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4"/>
          <p:cNvGrpSpPr/>
          <p:nvPr/>
        </p:nvGrpSpPr>
        <p:grpSpPr>
          <a:xfrm>
            <a:off x="6551713" y="1267138"/>
            <a:ext cx="5381068" cy="3838593"/>
            <a:chOff x="6550530" y="1626948"/>
            <a:chExt cx="5381068" cy="3838593"/>
          </a:xfrm>
        </p:grpSpPr>
        <p:pic>
          <p:nvPicPr>
            <p:cNvPr id="134" name="Google Shape;134;p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550530" y="2098567"/>
              <a:ext cx="4113333" cy="30590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Google Shape;135;p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134690" y="1626948"/>
              <a:ext cx="2542710" cy="47161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36" name="Google Shape;136;p4"/>
            <p:cNvGrpSpPr/>
            <p:nvPr/>
          </p:nvGrpSpPr>
          <p:grpSpPr>
            <a:xfrm>
              <a:off x="10094796" y="1669384"/>
              <a:ext cx="1836802" cy="3796157"/>
              <a:chOff x="7833326" y="342423"/>
              <a:chExt cx="3998455" cy="6131839"/>
            </a:xfrm>
          </p:grpSpPr>
          <p:sp>
            <p:nvSpPr>
              <p:cNvPr id="137" name="Google Shape;137;p4"/>
              <p:cNvSpPr/>
              <p:nvPr/>
            </p:nvSpPr>
            <p:spPr>
              <a:xfrm>
                <a:off x="7833329" y="4817197"/>
                <a:ext cx="2016574" cy="1657065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50"/>
                  <a:buFont typeface="Calibri"/>
                  <a:buNone/>
                </a:pPr>
                <a:endParaRPr sz="105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112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Faculties</a:t>
                </a:r>
                <a:endParaRPr/>
              </a:p>
            </p:txBody>
          </p:sp>
          <p:sp>
            <p:nvSpPr>
              <p:cNvPr id="138" name="Google Shape;138;p4"/>
              <p:cNvSpPr/>
              <p:nvPr/>
            </p:nvSpPr>
            <p:spPr>
              <a:xfrm>
                <a:off x="7833329" y="1665961"/>
                <a:ext cx="2016574" cy="1567022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00"/>
                  <a:buFont typeface="Calibri"/>
                  <a:buNone/>
                </a:pPr>
                <a:endParaRPr sz="2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260.000</a:t>
                </a: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Students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4"/>
              <p:cNvSpPr/>
              <p:nvPr/>
            </p:nvSpPr>
            <p:spPr>
              <a:xfrm>
                <a:off x="10010031" y="1713390"/>
                <a:ext cx="1821750" cy="2193553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30.000</a:t>
                </a: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Staff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140;p4"/>
              <p:cNvSpPr/>
              <p:nvPr/>
            </p:nvSpPr>
            <p:spPr>
              <a:xfrm>
                <a:off x="7833329" y="3325692"/>
                <a:ext cx="2016574" cy="1347977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673.922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Alumni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4"/>
              <p:cNvSpPr/>
              <p:nvPr/>
            </p:nvSpPr>
            <p:spPr>
              <a:xfrm>
                <a:off x="10010032" y="4115042"/>
                <a:ext cx="1821749" cy="2313054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Calibri"/>
                  <a:buNone/>
                </a:pPr>
                <a:endParaRPr sz="9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813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Research Groups</a:t>
                </a:r>
                <a:endParaRPr sz="12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Calibri"/>
                  <a:buNone/>
                </a:pPr>
                <a:endParaRPr sz="11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4"/>
              <p:cNvSpPr/>
              <p:nvPr/>
            </p:nvSpPr>
            <p:spPr>
              <a:xfrm>
                <a:off x="7833326" y="342423"/>
                <a:ext cx="3998455" cy="992620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600"/>
                  <a:buFont typeface="Calibri"/>
                  <a:buNone/>
                </a:pPr>
                <a:r>
                  <a:rPr lang="en-US" sz="16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UNITING</a:t>
                </a:r>
                <a:endParaRPr sz="16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3" name="Google Shape;143;p4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/>
              <a:t>MEET OUR PROJECT TEAM | TASK 5.1: SDG RESEARCH DASHBOARD</a:t>
            </a:r>
            <a:br>
              <a:rPr lang="en-US"/>
            </a:br>
            <a:r>
              <a:rPr lang="en-US" sz="1800"/>
              <a:t>(ONE OF THE 20+ PROJECT TEAMS IN THIS UNIVERSITY ALLIANCE)</a:t>
            </a:r>
            <a:endParaRPr/>
          </a:p>
        </p:txBody>
      </p:sp>
      <p:pic>
        <p:nvPicPr>
          <p:cNvPr id="144" name="Google Shape;144;p4" descr="Machine generated alternative text:&#10;View &#10;Robert Jaworek &#10;Eike Spielberg &#10;Maurice (VI-I) Vanderfeesten &#10;José Luis I*Sris &#10;Felix Schmidt &#10;N Strong (Unive... &#10;Participants (12) &#10;Q Find a participant &#10;Maurice (VI-I) Vanderfeesten (Host, me) &#10;H. Klüpfel (LIDE) (Guest) &#10;Eike Spielberg (Guest) &#10;Alec Goldstone (Guest) &#10;Baldvin Zarioh (Guest) &#10;Felix Schmidt (Guest) &#10;Hanna (Guest) &#10;Jordy Gevers (VIJ Amsterdam) &#10;José Luis &amp; Cris (Guest) &#10;N Strong (University of Aberdeen) (Guest) &#10;Robert Jaworek (Guest) &#10;Thomas Haselwanter (LFLI Innsbruck) (Guest) % Cn &#10;e &#10;o &#10;o &#10;go slower &#10;o &#10;go faster &#10;more &#10;clear all 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3340" y="1487424"/>
            <a:ext cx="6400800" cy="497352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145" name="Google Shape;145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474203" y="5251126"/>
            <a:ext cx="685102" cy="264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474203" y="4055063"/>
            <a:ext cx="685102" cy="264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660613" y="1691017"/>
            <a:ext cx="685102" cy="264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266622" y="5251126"/>
            <a:ext cx="980502" cy="31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78803" y="1691017"/>
            <a:ext cx="980502" cy="31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365213" y="4051398"/>
            <a:ext cx="980502" cy="31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3266622" y="1691017"/>
            <a:ext cx="980502" cy="31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78803" y="2929835"/>
            <a:ext cx="980502" cy="31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4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287627" y="2920939"/>
            <a:ext cx="980502" cy="31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4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365213" y="2929835"/>
            <a:ext cx="980502" cy="31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4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287627" y="4791713"/>
            <a:ext cx="980502" cy="31401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6" name="Google Shape;156;p4"/>
          <p:cNvGrpSpPr/>
          <p:nvPr/>
        </p:nvGrpSpPr>
        <p:grpSpPr>
          <a:xfrm>
            <a:off x="6743700" y="4855179"/>
            <a:ext cx="5189081" cy="1899077"/>
            <a:chOff x="6803313" y="4660904"/>
            <a:chExt cx="5189081" cy="1358007"/>
          </a:xfrm>
        </p:grpSpPr>
        <p:sp>
          <p:nvSpPr>
            <p:cNvPr id="157" name="Google Shape;157;p4"/>
            <p:cNvSpPr/>
            <p:nvPr/>
          </p:nvSpPr>
          <p:spPr>
            <a:xfrm>
              <a:off x="6803313" y="4660904"/>
              <a:ext cx="5189081" cy="1358007"/>
            </a:xfrm>
            <a:prstGeom prst="roundRect">
              <a:avLst>
                <a:gd name="adj" fmla="val 16667"/>
              </a:avLst>
            </a:prstGeom>
            <a:solidFill>
              <a:srgbClr val="00A19A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Work package 5: Aurora Sustainability Pioneers</a:t>
              </a:r>
              <a:endPara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8768245" y="5167281"/>
              <a:ext cx="1382118" cy="67882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5.2</a:t>
              </a: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Aurora Sustainability Education</a:t>
              </a:r>
              <a:endParaRPr sz="11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10217916" y="5167281"/>
              <a:ext cx="1382117" cy="67882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5.3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Aurora Sustainable Campus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Action plan ASCA</a:t>
              </a:r>
              <a:endParaRPr sz="11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7076871" y="5048570"/>
              <a:ext cx="1623821" cy="79753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Calibri"/>
                <a:buNone/>
              </a:pPr>
              <a:r>
                <a:rPr lang="en-US" sz="1200" b="1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5.1 Aurora SDG Research </a:t>
              </a:r>
              <a:r>
                <a:rPr lang="en-US" sz="12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D</a:t>
              </a:r>
              <a:r>
                <a:rPr lang="en-US" sz="1200" b="1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ashboard</a:t>
              </a:r>
              <a:endParaRPr sz="1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5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5.1 AURORA SDG RESEARCH DASHBOARD</a:t>
            </a:r>
            <a:br>
              <a:rPr lang="en-US" b="1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 i="1">
                <a:solidFill>
                  <a:srgbClr val="00322F"/>
                </a:solidFill>
                <a:latin typeface="Calibri"/>
                <a:ea typeface="Calibri"/>
                <a:cs typeface="Calibri"/>
                <a:sym typeface="Calibri"/>
              </a:rPr>
              <a:t>WHAT IS THE OBJECTIVE WITH THIS TASK?</a:t>
            </a:r>
            <a:endParaRPr i="1"/>
          </a:p>
        </p:txBody>
      </p:sp>
      <p:sp>
        <p:nvSpPr>
          <p:cNvPr id="166" name="Google Shape;166;p5"/>
          <p:cNvSpPr txBox="1"/>
          <p:nvPr/>
        </p:nvSpPr>
        <p:spPr>
          <a:xfrm>
            <a:off x="838200" y="1825625"/>
            <a:ext cx="74390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To turn the SDGs into a leading narrative for research in the Aurora Alliance.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None/>
            </a:pPr>
            <a:r>
              <a:rPr lang="en-US" sz="2800" b="1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Results in 2023: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The SDG Research Dashboard to become a robust and operational tool.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The SDG Research Dashboard is available for other universities and networks.</a:t>
            </a:r>
            <a:endParaRPr dirty="0"/>
          </a:p>
        </p:txBody>
      </p:sp>
      <p:grpSp>
        <p:nvGrpSpPr>
          <p:cNvPr id="167" name="Google Shape;167;p5"/>
          <p:cNvGrpSpPr/>
          <p:nvPr/>
        </p:nvGrpSpPr>
        <p:grpSpPr>
          <a:xfrm>
            <a:off x="9411003" y="1319021"/>
            <a:ext cx="2637660" cy="4772010"/>
            <a:chOff x="9973340" y="1872156"/>
            <a:chExt cx="2271028" cy="4108705"/>
          </a:xfrm>
        </p:grpSpPr>
        <p:pic>
          <p:nvPicPr>
            <p:cNvPr id="168" name="Google Shape;168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554679" y="3857455"/>
              <a:ext cx="607850" cy="2401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9" name="Google Shape;169;p5"/>
            <p:cNvSpPr txBox="1"/>
            <p:nvPr/>
          </p:nvSpPr>
          <p:spPr>
            <a:xfrm>
              <a:off x="11472842" y="1872156"/>
              <a:ext cx="771525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libri"/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Chairs</a:t>
              </a:r>
              <a:endParaRPr/>
            </a:p>
          </p:txBody>
        </p:sp>
        <p:pic>
          <p:nvPicPr>
            <p:cNvPr id="170" name="Google Shape;170;p5"/>
            <p:cNvPicPr preferRelativeResize="0"/>
            <p:nvPr/>
          </p:nvPicPr>
          <p:blipFill rotWithShape="1">
            <a:blip r:embed="rId4">
              <a:alphaModFix/>
            </a:blip>
            <a:srcRect b="-2356"/>
            <a:stretch/>
          </p:blipFill>
          <p:spPr>
            <a:xfrm>
              <a:off x="11548551" y="2634106"/>
              <a:ext cx="620106" cy="31578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71" name="Google Shape;171;p5"/>
            <p:cNvGrpSpPr/>
            <p:nvPr/>
          </p:nvGrpSpPr>
          <p:grpSpPr>
            <a:xfrm>
              <a:off x="9973340" y="1872156"/>
              <a:ext cx="1499502" cy="4108705"/>
              <a:chOff x="10858500" y="2880086"/>
              <a:chExt cx="1190045" cy="3296877"/>
            </a:xfrm>
          </p:grpSpPr>
          <p:sp>
            <p:nvSpPr>
              <p:cNvPr id="172" name="Google Shape;172;p5"/>
              <p:cNvSpPr/>
              <p:nvPr/>
            </p:nvSpPr>
            <p:spPr>
              <a:xfrm>
                <a:off x="10858500" y="2880086"/>
                <a:ext cx="1190045" cy="3296877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" name="Google Shape;173;p5"/>
              <p:cNvSpPr/>
              <p:nvPr/>
            </p:nvSpPr>
            <p:spPr>
              <a:xfrm>
                <a:off x="10940334" y="4137621"/>
                <a:ext cx="1026377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5.2</a:t>
                </a: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Aurora Sustainability Education</a:t>
                </a: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Google Shape;174;p5"/>
              <p:cNvSpPr/>
              <p:nvPr/>
            </p:nvSpPr>
            <p:spPr>
              <a:xfrm>
                <a:off x="10940334" y="5109197"/>
                <a:ext cx="1026376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5.3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Aurora Sustainable Campus</a:t>
                </a:r>
                <a:endParaRPr/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Action plan ASCA</a:t>
                </a: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" name="Google Shape;175;p5"/>
              <p:cNvSpPr/>
              <p:nvPr/>
            </p:nvSpPr>
            <p:spPr>
              <a:xfrm>
                <a:off x="10940334" y="3167763"/>
                <a:ext cx="1026376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>
                  <a:alpha val="57647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5.1 Aurora SDG Research </a:t>
                </a:r>
                <a:r>
                  <a:rPr lang="en-US" sz="1400" b="1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</a:t>
                </a:r>
                <a:r>
                  <a:rPr lang="en-US" sz="1400" b="1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ashboard</a:t>
                </a:r>
                <a:endParaRPr/>
              </a:p>
            </p:txBody>
          </p:sp>
        </p:grpSp>
        <p:pic>
          <p:nvPicPr>
            <p:cNvPr id="176" name="Google Shape;176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548551" y="5054645"/>
              <a:ext cx="607850" cy="2401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/>
              <a:t>CURRENT SDG-RESEARCH DASHBOARD</a:t>
            </a:r>
            <a:br>
              <a:rPr lang="en-US"/>
            </a:br>
            <a:r>
              <a:rPr lang="en-US"/>
              <a:t>BASED ON KEYWORD SEARCHES</a:t>
            </a:r>
            <a:endParaRPr/>
          </a:p>
        </p:txBody>
      </p:sp>
      <p:sp>
        <p:nvSpPr>
          <p:cNvPr id="108" name="Google Shape;108;p2"/>
          <p:cNvSpPr txBox="1"/>
          <p:nvPr/>
        </p:nvSpPr>
        <p:spPr>
          <a:xfrm>
            <a:off x="143340" y="6372035"/>
            <a:ext cx="773929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https://bit.ly/aurora-sdg-dashboard-v3</a:t>
            </a: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02923" y="2485284"/>
            <a:ext cx="5769289" cy="374904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110" name="Google Shape;110;p2" descr="illustration of XML and translation in HTML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1436026"/>
            <a:ext cx="4143022" cy="4694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78927" y="2438497"/>
            <a:ext cx="3573506" cy="386347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112" name="Google Shape;112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00734" y="1365958"/>
            <a:ext cx="7122588" cy="462845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6BFF1-DDE6-41ED-BA86-C35F78344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POTENTIAL: DISCOVER WHAT EXCELLENT RESEARCH IS UNKNOW TO POLICY MAKERS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5FC7FB-99DE-4EB2-9AAC-94F4CAE51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884" y="1543832"/>
            <a:ext cx="9132277" cy="5035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167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dirty="0"/>
              <a:t>PROJECT TIMELINE</a:t>
            </a:r>
            <a:endParaRPr dirty="0"/>
          </a:p>
        </p:txBody>
      </p:sp>
      <p:sp>
        <p:nvSpPr>
          <p:cNvPr id="222" name="Google Shape;222;p7"/>
          <p:cNvSpPr/>
          <p:nvPr/>
        </p:nvSpPr>
        <p:spPr>
          <a:xfrm>
            <a:off x="7212214" y="137569"/>
            <a:ext cx="1502057" cy="1059064"/>
          </a:xfrm>
          <a:prstGeom prst="roundRect">
            <a:avLst>
              <a:gd name="adj" fmla="val 16667"/>
            </a:avLst>
          </a:prstGeom>
          <a:solidFill>
            <a:srgbClr val="00322F">
              <a:alpha val="5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lang="en-US" sz="1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Task 5.1 Aurora SDG Research </a:t>
            </a:r>
            <a:r>
              <a:rPr lang="en-US" sz="1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1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ashboard</a:t>
            </a:r>
            <a:endParaRPr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F4ACC8-E6CB-4A4A-ADDF-818744CE42E9}"/>
              </a:ext>
            </a:extLst>
          </p:cNvPr>
          <p:cNvSpPr txBox="1"/>
          <p:nvPr/>
        </p:nvSpPr>
        <p:spPr>
          <a:xfrm>
            <a:off x="217608" y="5968652"/>
            <a:ext cx="120516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1EB094"/>
                </a:solidFill>
              </a:rPr>
              <a:t>More at </a:t>
            </a:r>
            <a:r>
              <a:rPr lang="en-US" sz="2000" b="1" dirty="0">
                <a:solidFill>
                  <a:srgbClr val="1EB094"/>
                </a:solidFill>
                <a:hlinkClick r:id="rId3"/>
              </a:rPr>
              <a:t>https://alliance.aurora-network.global/work-packages/aurora-sdg-research-dashboard/</a:t>
            </a:r>
            <a:r>
              <a:rPr lang="en-US" sz="2000" b="1" dirty="0">
                <a:solidFill>
                  <a:srgbClr val="1EB094"/>
                </a:solidFill>
              </a:rPr>
              <a:t> </a:t>
            </a:r>
          </a:p>
          <a:p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r>
              <a:rPr lang="en-US" dirty="0">
                <a:solidFill>
                  <a:schemeClr val="tx1"/>
                </a:solidFill>
              </a:rPr>
              <a:t>Source: </a:t>
            </a:r>
            <a:r>
              <a:rPr lang="LID4096" dirty="0">
                <a:solidFill>
                  <a:srgbClr val="006AAC"/>
                </a:solidFill>
                <a:hlinkClick r:id="rId4"/>
              </a:rPr>
              <a:t>https://sites.google.com/vu.nl/aurora-sdg-research-dashboard/deliverables</a:t>
            </a:r>
            <a:r>
              <a:rPr lang="en-US" dirty="0">
                <a:solidFill>
                  <a:srgbClr val="006AAC"/>
                </a:solidFill>
              </a:rPr>
              <a:t> </a:t>
            </a:r>
            <a:r>
              <a:rPr lang="en-US" dirty="0"/>
              <a:t> </a:t>
            </a:r>
            <a:endParaRPr lang="LID4096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3481114-0CB8-4E02-9AB7-720C05C3CD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121920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05F477FF-B110-4D90-9A18-D44D7804D23E}"/>
              </a:ext>
            </a:extLst>
          </p:cNvPr>
          <p:cNvSpPr/>
          <p:nvPr/>
        </p:nvSpPr>
        <p:spPr>
          <a:xfrm>
            <a:off x="2932534" y="0"/>
            <a:ext cx="633047" cy="28841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WE</a:t>
            </a:r>
          </a:p>
          <a:p>
            <a:pPr algn="ctr"/>
            <a:r>
              <a:rPr lang="en-US" dirty="0"/>
              <a:t> ARE 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HERE</a:t>
            </a:r>
            <a:endParaRPr lang="LID4096" dirty="0"/>
          </a:p>
        </p:txBody>
      </p:sp>
      <p:sp>
        <p:nvSpPr>
          <p:cNvPr id="35" name="Arrow: Down 34">
            <a:extLst>
              <a:ext uri="{FF2B5EF4-FFF2-40B4-BE49-F238E27FC236}">
                <a16:creationId xmlns:a16="http://schemas.microsoft.com/office/drawing/2014/main" id="{3E3F264C-1080-4609-A73E-A29A2B15C1F5}"/>
              </a:ext>
            </a:extLst>
          </p:cNvPr>
          <p:cNvSpPr/>
          <p:nvPr/>
        </p:nvSpPr>
        <p:spPr>
          <a:xfrm>
            <a:off x="4357908" y="58351"/>
            <a:ext cx="433298" cy="2884146"/>
          </a:xfrm>
          <a:prstGeom prst="downArrow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/>
              <a:t>SHOULD</a:t>
            </a:r>
          </a:p>
          <a:p>
            <a:pPr algn="ctr"/>
            <a:r>
              <a:rPr lang="en-US" sz="1200" i="1" dirty="0"/>
              <a:t> BE</a:t>
            </a:r>
          </a:p>
          <a:p>
            <a:pPr algn="ctr"/>
            <a:endParaRPr lang="en-US" sz="1200" i="1" dirty="0"/>
          </a:p>
          <a:p>
            <a:pPr algn="ctr"/>
            <a:r>
              <a:rPr lang="en-US" sz="1200" i="1" dirty="0"/>
              <a:t>HERE</a:t>
            </a:r>
            <a:endParaRPr lang="LID4096" sz="1200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78CBF-FA57-4C4C-980F-F12FE00BD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D1: Evaluation of the AURORA SDG QUERIES v5 | DONE</a:t>
            </a:r>
            <a:endParaRPr lang="LID4096" dirty="0"/>
          </a:p>
        </p:txBody>
      </p:sp>
      <p:pic>
        <p:nvPicPr>
          <p:cNvPr id="3" name="Google Shape;260;p10">
            <a:extLst>
              <a:ext uri="{FF2B5EF4-FFF2-40B4-BE49-F238E27FC236}">
                <a16:creationId xmlns:a16="http://schemas.microsoft.com/office/drawing/2014/main" id="{E265069D-495D-4B44-B78D-4E2F777C92AB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43340" y="1609213"/>
            <a:ext cx="5588987" cy="484790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1A501A7-8445-48E4-B2EA-064220667A93}"/>
              </a:ext>
            </a:extLst>
          </p:cNvPr>
          <p:cNvCxnSpPr>
            <a:cxnSpLocks/>
          </p:cNvCxnSpPr>
          <p:nvPr/>
        </p:nvCxnSpPr>
        <p:spPr>
          <a:xfrm flipV="1">
            <a:off x="1266092" y="1609213"/>
            <a:ext cx="0" cy="4228879"/>
          </a:xfrm>
          <a:prstGeom prst="line">
            <a:avLst/>
          </a:prstGeom>
          <a:ln>
            <a:prstDash val="sys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2194395-AD4C-4582-8B7B-C9923EECE7C2}"/>
              </a:ext>
            </a:extLst>
          </p:cNvPr>
          <p:cNvCxnSpPr>
            <a:cxnSpLocks/>
          </p:cNvCxnSpPr>
          <p:nvPr/>
        </p:nvCxnSpPr>
        <p:spPr>
          <a:xfrm flipH="1">
            <a:off x="307731" y="2945423"/>
            <a:ext cx="4325815" cy="0"/>
          </a:xfrm>
          <a:prstGeom prst="line">
            <a:avLst/>
          </a:prstGeom>
          <a:ln>
            <a:prstDash val="sys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6007F85-FC93-4D08-A0FB-C381FB553009}"/>
              </a:ext>
            </a:extLst>
          </p:cNvPr>
          <p:cNvSpPr txBox="1"/>
          <p:nvPr/>
        </p:nvSpPr>
        <p:spPr>
          <a:xfrm>
            <a:off x="822080" y="1301436"/>
            <a:ext cx="3121269" cy="3077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Average Recall: 14%</a:t>
            </a:r>
            <a:endParaRPr lang="LID4096" dirty="0">
              <a:solidFill>
                <a:schemeClr val="accent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5EEE76-8841-4645-AAC3-FAD1BBA8B8E5}"/>
              </a:ext>
            </a:extLst>
          </p:cNvPr>
          <p:cNvSpPr txBox="1"/>
          <p:nvPr/>
        </p:nvSpPr>
        <p:spPr>
          <a:xfrm>
            <a:off x="4633546" y="2620282"/>
            <a:ext cx="1374916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Average </a:t>
            </a:r>
          </a:p>
          <a:p>
            <a:r>
              <a:rPr lang="en-US" dirty="0">
                <a:solidFill>
                  <a:schemeClr val="accent1"/>
                </a:solidFill>
              </a:rPr>
              <a:t>Precision: 70%</a:t>
            </a:r>
            <a:endParaRPr lang="LID4096" dirty="0">
              <a:solidFill>
                <a:schemeClr val="accent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F9A460-D8BF-4F8D-B2CA-7DFBD6E1C14F}"/>
              </a:ext>
            </a:extLst>
          </p:cNvPr>
          <p:cNvSpPr txBox="1"/>
          <p:nvPr/>
        </p:nvSpPr>
        <p:spPr>
          <a:xfrm>
            <a:off x="2017833" y="4127745"/>
            <a:ext cx="729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v4</a:t>
            </a:r>
            <a:endParaRPr lang="LID4096" dirty="0">
              <a:highlight>
                <a:srgbClr val="FFFF00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7184F3-B896-4D77-88AA-20E2BCA4BC68}"/>
              </a:ext>
            </a:extLst>
          </p:cNvPr>
          <p:cNvSpPr txBox="1"/>
          <p:nvPr/>
        </p:nvSpPr>
        <p:spPr>
          <a:xfrm>
            <a:off x="1652952" y="2989613"/>
            <a:ext cx="729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v5</a:t>
            </a:r>
            <a:endParaRPr lang="LID4096" dirty="0">
              <a:highlight>
                <a:srgbClr val="FFFF00"/>
              </a:highlight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8FF950-725B-4994-9FAA-94964B50A820}"/>
              </a:ext>
            </a:extLst>
          </p:cNvPr>
          <p:cNvSpPr txBox="1"/>
          <p:nvPr/>
        </p:nvSpPr>
        <p:spPr>
          <a:xfrm>
            <a:off x="6176339" y="1609213"/>
            <a:ext cx="5872321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Accuracy</a:t>
            </a:r>
            <a:r>
              <a:rPr lang="en-US" dirty="0"/>
              <a:t> (F1-score) of the queries </a:t>
            </a:r>
            <a:r>
              <a:rPr lang="en-US" b="1" dirty="0"/>
              <a:t>increased 5%</a:t>
            </a:r>
            <a:r>
              <a:rPr lang="en-US" dirty="0"/>
              <a:t> after feedback Survey from 244 Senior Researchers. </a:t>
            </a:r>
            <a:br>
              <a:rPr lang="en-US" dirty="0"/>
            </a:br>
            <a:r>
              <a:rPr lang="nl-NL" sz="1200" b="0" i="0" u="none" strike="noStrike" dirty="0">
                <a:solidFill>
                  <a:srgbClr val="006638"/>
                </a:solidFill>
                <a:effectLst/>
                <a:latin typeface="Lato" panose="020F0502020204030203" pitchFamily="34" charset="0"/>
                <a:hlinkClick r:id="rId3"/>
              </a:rPr>
              <a:t>doi:10.5281/zenodo.3813230</a:t>
            </a:r>
            <a:r>
              <a:rPr lang="nl-NL" sz="1200" b="0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 (608 views, 195 downloads</a:t>
            </a:r>
            <a:r>
              <a:rPr lang="en-GB" sz="1200" dirty="0"/>
              <a:t> on 2021-11-12)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Precision</a:t>
            </a:r>
            <a:r>
              <a:rPr lang="en-US" dirty="0"/>
              <a:t>: 70% of the papers found by the queries were in fact related to the evaluated SDG, according to the Aurora researchers.</a:t>
            </a:r>
          </a:p>
          <a:p>
            <a:pPr marL="342900" lvl="3" indent="-342900" algn="ctr">
              <a:buFont typeface="Courier New" panose="02070309020205020404" pitchFamily="49" charset="0"/>
              <a:buChar char="o"/>
            </a:pPr>
            <a:r>
              <a:rPr lang="en-US" b="1" i="1" dirty="0"/>
              <a:t>Meaning; a 70% chance a paper is related to an SDG using the Aurora SDG Queries v5.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Recall</a:t>
            </a:r>
            <a:r>
              <a:rPr lang="en-US" dirty="0"/>
              <a:t>: 14% of the papers suggested by Aurora researchers were found back in the SDG result sets of the queries.</a:t>
            </a:r>
          </a:p>
          <a:p>
            <a:pPr lvl="3" algn="ctr"/>
            <a:r>
              <a:rPr lang="en-US" b="1" i="1" dirty="0"/>
              <a:t>Meaning; the Aurora SDG queries v5 miss 86% of the papers that are related to an SDG.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Tradeoff: The higher the Recall, the lower the Precision will be.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Advantage: High Precision data can be used to train machine learning models.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Further reading: Evaluation report</a:t>
            </a:r>
            <a:br>
              <a:rPr lang="en-US" dirty="0"/>
            </a:br>
            <a:r>
              <a:rPr lang="en-GB" sz="1200" dirty="0">
                <a:hlinkClick r:id="rId4"/>
              </a:rPr>
              <a:t>doi:10.5281/zenodo.4917107</a:t>
            </a:r>
            <a:r>
              <a:rPr lang="en-GB" sz="1200" dirty="0"/>
              <a:t> (213 views, 92 downloads on 2021-11-12)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672214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CF2E2-4DF4-4CD2-B753-C00172F0FC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D2: SDG text classification model (multi-lingual) | ALMOST DONE</a:t>
            </a:r>
            <a:endParaRPr lang="LID4096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93A61E-6DA8-478D-8B8D-27C7B3FD8A39}"/>
              </a:ext>
            </a:extLst>
          </p:cNvPr>
          <p:cNvSpPr txBox="1"/>
          <p:nvPr/>
        </p:nvSpPr>
        <p:spPr>
          <a:xfrm>
            <a:off x="5697415" y="1749669"/>
            <a:ext cx="60579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1.4 million abstracts used to train machine learning models</a:t>
            </a:r>
            <a:br>
              <a:rPr lang="en-US" dirty="0"/>
            </a:br>
            <a:r>
              <a:rPr lang="nl-NL" sz="1200" b="0" i="0" u="none" strike="noStrike" dirty="0">
                <a:solidFill>
                  <a:srgbClr val="006638"/>
                </a:solidFill>
                <a:effectLst/>
                <a:latin typeface="Lato" panose="020F0502020204030203" pitchFamily="34" charset="0"/>
                <a:hlinkClick r:id="rId2"/>
              </a:rPr>
              <a:t>doi:10.5281/zenodo.5224005</a:t>
            </a:r>
            <a:r>
              <a:rPr lang="nl-NL" sz="1200" b="0" i="0" dirty="0">
                <a:solidFill>
                  <a:srgbClr val="212121"/>
                </a:solidFill>
                <a:effectLst/>
                <a:latin typeface="Lato" panose="020F0502020204030203" pitchFamily="34" charset="0"/>
              </a:rPr>
              <a:t> (views 68, downloads 101 on 2021-11-12)</a:t>
            </a:r>
            <a:endParaRPr lang="en-US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Using High Performance Computing (GPU’s) facilities and budget from </a:t>
            </a:r>
            <a:r>
              <a:rPr lang="en-US" b="1" dirty="0"/>
              <a:t>University of South Denmark</a:t>
            </a:r>
            <a:r>
              <a:rPr lang="en-US" dirty="0"/>
              <a:t>, in partnership with Elsevier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Trained 169 multi-language models (for each SDG-Target) with high accuracy scores (&gt;95%).</a:t>
            </a:r>
            <a:br>
              <a:rPr lang="en-US" dirty="0"/>
            </a:br>
            <a:r>
              <a:rPr lang="en-US" sz="1200" dirty="0"/>
              <a:t>Uploaded soon on </a:t>
            </a:r>
            <a:r>
              <a:rPr lang="en-US" sz="1200" dirty="0">
                <a:hlinkClick r:id="rId3"/>
              </a:rPr>
              <a:t>https://zenodo.org/communities/aurora-universities-network/</a:t>
            </a:r>
            <a:r>
              <a:rPr lang="en-US" sz="12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Evaluation Report at end of year</a:t>
            </a:r>
            <a:br>
              <a:rPr lang="en-US" dirty="0"/>
            </a:br>
            <a:r>
              <a:rPr lang="en-US" sz="1200" dirty="0">
                <a:hlinkClick r:id="rId4"/>
              </a:rPr>
              <a:t>doi:10.5281/zenodo.5603019</a:t>
            </a:r>
            <a:r>
              <a:rPr lang="en-US" sz="1200" dirty="0"/>
              <a:t> (placeholder)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9572E8C-0F20-4A94-9647-17FCED320F8C}"/>
              </a:ext>
            </a:extLst>
          </p:cNvPr>
          <p:cNvGrpSpPr/>
          <p:nvPr/>
        </p:nvGrpSpPr>
        <p:grpSpPr>
          <a:xfrm>
            <a:off x="143337" y="1104468"/>
            <a:ext cx="5312152" cy="5428218"/>
            <a:chOff x="143340" y="1318223"/>
            <a:chExt cx="4916768" cy="507104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ECEE837-15E0-4716-BA9C-8CB8B479F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3340" y="1318223"/>
              <a:ext cx="4279460" cy="321499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CEEB16B-28B4-4E4F-9043-32B1653F9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0648" y="3132808"/>
              <a:ext cx="4279460" cy="32564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425907922"/>
      </p:ext>
    </p:extLst>
  </p:cSld>
  <p:clrMapOvr>
    <a:masterClrMapping/>
  </p:clrMapOvr>
</p:sld>
</file>

<file path=ppt/theme/theme1.xml><?xml version="1.0" encoding="utf-8"?>
<a:theme xmlns:a="http://schemas.openxmlformats.org/drawingml/2006/main" name="VU-Wide">
  <a:themeElements>
    <a:clrScheme name="VU-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9CF"/>
      </a:accent1>
      <a:accent2>
        <a:srgbClr val="DA523A"/>
      </a:accent2>
      <a:accent3>
        <a:srgbClr val="007C73"/>
      </a:accent3>
      <a:accent4>
        <a:srgbClr val="C69825"/>
      </a:accent4>
      <a:accent5>
        <a:srgbClr val="006AAC"/>
      </a:accent5>
      <a:accent6>
        <a:srgbClr val="59AC42"/>
      </a:accent6>
      <a:hlink>
        <a:srgbClr val="006AA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1345</Words>
  <Application>Microsoft Office PowerPoint</Application>
  <PresentationFormat>Widescreen</PresentationFormat>
  <Paragraphs>219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6" baseType="lpstr">
      <vt:lpstr>Arial</vt:lpstr>
      <vt:lpstr>Arial</vt:lpstr>
      <vt:lpstr>Arial Black</vt:lpstr>
      <vt:lpstr>Calibri</vt:lpstr>
      <vt:lpstr>Courier New</vt:lpstr>
      <vt:lpstr>Helvetica</vt:lpstr>
      <vt:lpstr>Helvetica Light</vt:lpstr>
      <vt:lpstr>Helvetica Neue</vt:lpstr>
      <vt:lpstr>Helvetica Neue Light</vt:lpstr>
      <vt:lpstr>Lato</vt:lpstr>
      <vt:lpstr>Noto Sans Symbols</vt:lpstr>
      <vt:lpstr>Open Sans</vt:lpstr>
      <vt:lpstr>Open Sans Light</vt:lpstr>
      <vt:lpstr>Open Sans SemiBold</vt:lpstr>
      <vt:lpstr>TT Norms Pro</vt:lpstr>
      <vt:lpstr>VU-Wide</vt:lpstr>
      <vt:lpstr>AURORA SDG DASHBOARD  FOR RESEARCH</vt:lpstr>
      <vt:lpstr>Agenda</vt:lpstr>
      <vt:lpstr>MEET OUR PROJECT TEAM | TASK 5.1: SDG RESEARCH DASHBOARD (ONE OF THE 20+ PROJECT TEAMS IN THIS UNIVERSITY ALLIANCE)</vt:lpstr>
      <vt:lpstr>5.1 AURORA SDG RESEARCH DASHBOARD WHAT IS THE OBJECTIVE WITH THIS TASK?</vt:lpstr>
      <vt:lpstr>CURRENT SDG-RESEARCH DASHBOARD BASED ON KEYWORD SEARCHES</vt:lpstr>
      <vt:lpstr>POTENTIAL: DISCOVER WHAT EXCELLENT RESEARCH IS UNKNOW TO POLICY MAKERS</vt:lpstr>
      <vt:lpstr>PROJECT TIMELINE</vt:lpstr>
      <vt:lpstr>D1: Evaluation of the AURORA SDG QUERIES v5 | DONE</vt:lpstr>
      <vt:lpstr>D2: SDG text classification model (multi-lingual) | ALMOST DONE</vt:lpstr>
      <vt:lpstr>D3: SDG CLASSIFICATION SERVICE | NEXT UP </vt:lpstr>
      <vt:lpstr>ELSEVIER PARTNERSHIP | almost ending</vt:lpstr>
      <vt:lpstr>OpenAIRE | New Partnership</vt:lpstr>
      <vt:lpstr>PowerPoint Presentation</vt:lpstr>
      <vt:lpstr>OpenAIRE non-profit at a glance</vt:lpstr>
      <vt:lpstr>OpenAIRE serving Open Science</vt:lpstr>
      <vt:lpstr>OpenAIRE Connect |  an On-demand Open Research Gateways for research communities</vt:lpstr>
      <vt:lpstr>OpenAIRE Partnership | Memorandum of Understanding (MoU)</vt:lpstr>
      <vt:lpstr>OpenAIRE Partnership | MoU TIMELINE</vt:lpstr>
      <vt:lpstr>OpenAIRE Partnership | signing MoU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AURORA SDG DASHBOARD  FOR RESEARCH</dc:title>
  <dc:creator>Maurice Vanderfeesten</dc:creator>
  <cp:lastModifiedBy>Vanderfeesten, M.P.J.P.</cp:lastModifiedBy>
  <cp:revision>7</cp:revision>
  <dcterms:created xsi:type="dcterms:W3CDTF">2018-11-19T10:16:21Z</dcterms:created>
  <dcterms:modified xsi:type="dcterms:W3CDTF">2021-11-15T11:05:33Z</dcterms:modified>
</cp:coreProperties>
</file>